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4169" r:id="rId1"/>
  </p:sldMasterIdLst>
  <p:notesMasterIdLst>
    <p:notesMasterId r:id="rId38"/>
  </p:notesMasterIdLst>
  <p:handoutMasterIdLst>
    <p:handoutMasterId r:id="rId39"/>
  </p:handoutMasterIdLst>
  <p:sldIdLst>
    <p:sldId id="1868" r:id="rId2"/>
    <p:sldId id="2354" r:id="rId3"/>
    <p:sldId id="2386" r:id="rId4"/>
    <p:sldId id="2355" r:id="rId5"/>
    <p:sldId id="2356" r:id="rId6"/>
    <p:sldId id="2381" r:id="rId7"/>
    <p:sldId id="2382" r:id="rId8"/>
    <p:sldId id="2357" r:id="rId9"/>
    <p:sldId id="2384" r:id="rId10"/>
    <p:sldId id="2358" r:id="rId11"/>
    <p:sldId id="2378" r:id="rId12"/>
    <p:sldId id="2359" r:id="rId13"/>
    <p:sldId id="2377" r:id="rId14"/>
    <p:sldId id="2379" r:id="rId15"/>
    <p:sldId id="2360" r:id="rId16"/>
    <p:sldId id="2385" r:id="rId17"/>
    <p:sldId id="2387" r:id="rId18"/>
    <p:sldId id="2361" r:id="rId19"/>
    <p:sldId id="2383" r:id="rId20"/>
    <p:sldId id="2362" r:id="rId21"/>
    <p:sldId id="2363" r:id="rId22"/>
    <p:sldId id="2364" r:id="rId23"/>
    <p:sldId id="2366" r:id="rId24"/>
    <p:sldId id="2367" r:id="rId25"/>
    <p:sldId id="2365" r:id="rId26"/>
    <p:sldId id="2368" r:id="rId27"/>
    <p:sldId id="2369" r:id="rId28"/>
    <p:sldId id="2370" r:id="rId29"/>
    <p:sldId id="2388" r:id="rId30"/>
    <p:sldId id="2371" r:id="rId31"/>
    <p:sldId id="2372" r:id="rId32"/>
    <p:sldId id="2373" r:id="rId33"/>
    <p:sldId id="2374" r:id="rId34"/>
    <p:sldId id="2380" r:id="rId35"/>
    <p:sldId id="2389" r:id="rId36"/>
    <p:sldId id="2376" r:id="rId37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40"/>
    </p:embeddedFont>
    <p:embeddedFont>
      <p:font typeface="Wingdings 3" panose="05040102010807070707" pitchFamily="18" charset="2"/>
      <p:regular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1pPr>
    <a:lvl2pPr marL="457096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2pPr>
    <a:lvl3pPr marL="914192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3pPr>
    <a:lvl4pPr marL="1371288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4pPr>
    <a:lvl5pPr marL="1828384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5pPr>
    <a:lvl6pPr marL="2285480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6pPr>
    <a:lvl7pPr marL="2742576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7pPr>
    <a:lvl8pPr marL="3199672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8pPr>
    <a:lvl9pPr marL="3656768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1">
          <p15:clr>
            <a:srgbClr val="A4A3A4"/>
          </p15:clr>
        </p15:guide>
        <p15:guide id="2" orient="horz" pos="203">
          <p15:clr>
            <a:srgbClr val="A4A3A4"/>
          </p15:clr>
        </p15:guide>
        <p15:guide id="3" orient="horz" pos="429">
          <p15:clr>
            <a:srgbClr val="A4A3A4"/>
          </p15:clr>
        </p15:guide>
        <p15:guide id="4" pos="187">
          <p15:clr>
            <a:srgbClr val="A4A3A4"/>
          </p15:clr>
        </p15:guide>
        <p15:guide id="5" pos="5658">
          <p15:clr>
            <a:srgbClr val="A4A3A4"/>
          </p15:clr>
        </p15:guide>
        <p15:guide id="6" pos="5530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D1C9E5"/>
    <a:srgbClr val="C3B9DD"/>
    <a:srgbClr val="CCCCFF"/>
    <a:srgbClr val="6687B7"/>
    <a:srgbClr val="AA73A6"/>
    <a:srgbClr val="339966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91538" autoAdjust="0"/>
  </p:normalViewPr>
  <p:slideViewPr>
    <p:cSldViewPr>
      <p:cViewPr>
        <p:scale>
          <a:sx n="60" d="100"/>
          <a:sy n="60" d="100"/>
        </p:scale>
        <p:origin x="-1284" y="-692"/>
      </p:cViewPr>
      <p:guideLst>
        <p:guide orient="horz" pos="2981"/>
        <p:guide orient="horz" pos="203"/>
        <p:guide orient="horz" pos="429"/>
        <p:guide pos="187"/>
        <p:guide pos="5658"/>
        <p:guide pos="55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8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b3\Scratch\4Daniel.valdezbalderas\for_paul\trip_inwRAN_iwm001_ltyB_actSIG_l2r1.0E-06_tra0p0100_bat1024_mxs1.0E04_optADM_eval_uptostep2000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BRISK</c:v>
          </c:tx>
          <c:marker>
            <c:symbol val="none"/>
          </c:marker>
          <c:xVal>
            <c:numRef>
              <c:f>[2]trip_inwBRI_iwm001_ltyA_actSIG_!$I$1002:$I$1999</c:f>
              <c:numCache>
                <c:formatCode>General</c:formatCode>
                <c:ptCount val="998"/>
                <c:pt idx="0" formatCode="0.00E+00">
                  <c:v>5.0000000000000002E-5</c:v>
                </c:pt>
                <c:pt idx="1">
                  <c:v>4.1999999999999997E-3</c:v>
                </c:pt>
                <c:pt idx="2">
                  <c:v>3.2300000000000002E-2</c:v>
                </c:pt>
                <c:pt idx="3">
                  <c:v>8.2350000000000007E-2</c:v>
                </c:pt>
                <c:pt idx="4">
                  <c:v>0.14505000000000001</c:v>
                </c:pt>
                <c:pt idx="5">
                  <c:v>0.2074</c:v>
                </c:pt>
                <c:pt idx="6">
                  <c:v>0.26465</c:v>
                </c:pt>
                <c:pt idx="7">
                  <c:v>0.32124999999999998</c:v>
                </c:pt>
                <c:pt idx="8">
                  <c:v>0.37614999999999998</c:v>
                </c:pt>
                <c:pt idx="9">
                  <c:v>0.42520000000000002</c:v>
                </c:pt>
                <c:pt idx="10">
                  <c:v>0.47165000000000001</c:v>
                </c:pt>
                <c:pt idx="11">
                  <c:v>0.51680000000000004</c:v>
                </c:pt>
                <c:pt idx="12">
                  <c:v>0.55789999999999995</c:v>
                </c:pt>
                <c:pt idx="13">
                  <c:v>0.59440000000000004</c:v>
                </c:pt>
                <c:pt idx="14">
                  <c:v>0.63175000000000003</c:v>
                </c:pt>
                <c:pt idx="15">
                  <c:v>0.66295000000000004</c:v>
                </c:pt>
                <c:pt idx="16">
                  <c:v>0.69105000000000005</c:v>
                </c:pt>
                <c:pt idx="17">
                  <c:v>0.71879999999999999</c:v>
                </c:pt>
                <c:pt idx="18">
                  <c:v>0.74314999999999998</c:v>
                </c:pt>
                <c:pt idx="19">
                  <c:v>0.76544999999999996</c:v>
                </c:pt>
                <c:pt idx="20">
                  <c:v>0.78359999999999996</c:v>
                </c:pt>
                <c:pt idx="21">
                  <c:v>0.80110000000000003</c:v>
                </c:pt>
                <c:pt idx="22">
                  <c:v>0.81594999999999995</c:v>
                </c:pt>
                <c:pt idx="23">
                  <c:v>0.83084999999999998</c:v>
                </c:pt>
                <c:pt idx="24">
                  <c:v>0.84430000000000005</c:v>
                </c:pt>
                <c:pt idx="25">
                  <c:v>0.85894999999999999</c:v>
                </c:pt>
                <c:pt idx="26">
                  <c:v>0.87114999999999998</c:v>
                </c:pt>
                <c:pt idx="27">
                  <c:v>0.88265000000000005</c:v>
                </c:pt>
                <c:pt idx="28">
                  <c:v>0.89190000000000003</c:v>
                </c:pt>
                <c:pt idx="29">
                  <c:v>0.90164999999999995</c:v>
                </c:pt>
                <c:pt idx="30">
                  <c:v>0.90895000000000004</c:v>
                </c:pt>
                <c:pt idx="31">
                  <c:v>0.91790000000000005</c:v>
                </c:pt>
                <c:pt idx="32">
                  <c:v>0.92520000000000002</c:v>
                </c:pt>
                <c:pt idx="33">
                  <c:v>0.93154999999999999</c:v>
                </c:pt>
                <c:pt idx="34">
                  <c:v>0.93735000000000002</c:v>
                </c:pt>
                <c:pt idx="35">
                  <c:v>0.94225000000000003</c:v>
                </c:pt>
                <c:pt idx="36">
                  <c:v>0.94645000000000001</c:v>
                </c:pt>
                <c:pt idx="37">
                  <c:v>0.95030000000000003</c:v>
                </c:pt>
                <c:pt idx="38">
                  <c:v>0.95404999999999995</c:v>
                </c:pt>
                <c:pt idx="39">
                  <c:v>0.95920000000000005</c:v>
                </c:pt>
                <c:pt idx="40">
                  <c:v>0.96204999999999996</c:v>
                </c:pt>
                <c:pt idx="41">
                  <c:v>0.96550000000000002</c:v>
                </c:pt>
                <c:pt idx="42">
                  <c:v>0.96835000000000004</c:v>
                </c:pt>
                <c:pt idx="43">
                  <c:v>0.97084999999999999</c:v>
                </c:pt>
                <c:pt idx="44">
                  <c:v>0.97314999999999996</c:v>
                </c:pt>
                <c:pt idx="45">
                  <c:v>0.97529999999999994</c:v>
                </c:pt>
                <c:pt idx="46">
                  <c:v>0.97709999999999997</c:v>
                </c:pt>
                <c:pt idx="47">
                  <c:v>0.9788</c:v>
                </c:pt>
                <c:pt idx="48">
                  <c:v>0.98075000000000001</c:v>
                </c:pt>
                <c:pt idx="49">
                  <c:v>0.98294999999999999</c:v>
                </c:pt>
                <c:pt idx="50">
                  <c:v>0.98514999999999997</c:v>
                </c:pt>
                <c:pt idx="51">
                  <c:v>0.98670000000000002</c:v>
                </c:pt>
                <c:pt idx="52">
                  <c:v>0.98770000000000002</c:v>
                </c:pt>
                <c:pt idx="53">
                  <c:v>0.98870000000000002</c:v>
                </c:pt>
                <c:pt idx="54">
                  <c:v>0.98980000000000001</c:v>
                </c:pt>
                <c:pt idx="55">
                  <c:v>0.9909</c:v>
                </c:pt>
                <c:pt idx="56">
                  <c:v>0.9919</c:v>
                </c:pt>
                <c:pt idx="57">
                  <c:v>0.99265000000000003</c:v>
                </c:pt>
                <c:pt idx="58">
                  <c:v>0.99329999999999996</c:v>
                </c:pt>
                <c:pt idx="59">
                  <c:v>0.99380000000000002</c:v>
                </c:pt>
                <c:pt idx="60">
                  <c:v>0.99434999999999996</c:v>
                </c:pt>
                <c:pt idx="61">
                  <c:v>0.99490000000000001</c:v>
                </c:pt>
                <c:pt idx="62">
                  <c:v>0.99519999999999997</c:v>
                </c:pt>
                <c:pt idx="63">
                  <c:v>0.99585000000000001</c:v>
                </c:pt>
                <c:pt idx="64">
                  <c:v>0.99614999999999998</c:v>
                </c:pt>
                <c:pt idx="65">
                  <c:v>0.99644999999999995</c:v>
                </c:pt>
                <c:pt idx="66">
                  <c:v>0.99665000000000004</c:v>
                </c:pt>
                <c:pt idx="67">
                  <c:v>0.99709999999999999</c:v>
                </c:pt>
                <c:pt idx="68">
                  <c:v>0.99739999999999995</c:v>
                </c:pt>
                <c:pt idx="69">
                  <c:v>0.99760000000000004</c:v>
                </c:pt>
                <c:pt idx="70">
                  <c:v>0.99790000000000001</c:v>
                </c:pt>
                <c:pt idx="71">
                  <c:v>0.99809999999999999</c:v>
                </c:pt>
                <c:pt idx="72">
                  <c:v>0.99819999999999998</c:v>
                </c:pt>
                <c:pt idx="73">
                  <c:v>0.99850000000000005</c:v>
                </c:pt>
                <c:pt idx="74">
                  <c:v>0.99860000000000004</c:v>
                </c:pt>
                <c:pt idx="75">
                  <c:v>0.99875000000000003</c:v>
                </c:pt>
                <c:pt idx="76">
                  <c:v>0.99885000000000002</c:v>
                </c:pt>
                <c:pt idx="77">
                  <c:v>0.99890000000000001</c:v>
                </c:pt>
                <c:pt idx="78">
                  <c:v>0.99904999999999999</c:v>
                </c:pt>
                <c:pt idx="79">
                  <c:v>0.99919999999999998</c:v>
                </c:pt>
                <c:pt idx="80">
                  <c:v>0.99924999999999997</c:v>
                </c:pt>
                <c:pt idx="81">
                  <c:v>0.99929999999999997</c:v>
                </c:pt>
                <c:pt idx="82">
                  <c:v>0.99944999999999995</c:v>
                </c:pt>
                <c:pt idx="83">
                  <c:v>0.99955000000000005</c:v>
                </c:pt>
                <c:pt idx="84">
                  <c:v>0.99955000000000005</c:v>
                </c:pt>
                <c:pt idx="85">
                  <c:v>0.99955000000000005</c:v>
                </c:pt>
                <c:pt idx="86">
                  <c:v>0.99960000000000004</c:v>
                </c:pt>
                <c:pt idx="87">
                  <c:v>0.99960000000000004</c:v>
                </c:pt>
                <c:pt idx="88">
                  <c:v>0.99960000000000004</c:v>
                </c:pt>
                <c:pt idx="89">
                  <c:v>0.99965000000000004</c:v>
                </c:pt>
                <c:pt idx="90">
                  <c:v>0.99975000000000003</c:v>
                </c:pt>
                <c:pt idx="91">
                  <c:v>0.99975000000000003</c:v>
                </c:pt>
                <c:pt idx="92">
                  <c:v>0.99975000000000003</c:v>
                </c:pt>
                <c:pt idx="93">
                  <c:v>0.99975000000000003</c:v>
                </c:pt>
                <c:pt idx="94">
                  <c:v>0.99975000000000003</c:v>
                </c:pt>
                <c:pt idx="95">
                  <c:v>0.99975000000000003</c:v>
                </c:pt>
                <c:pt idx="96">
                  <c:v>0.99985000000000002</c:v>
                </c:pt>
                <c:pt idx="97">
                  <c:v>0.99985000000000002</c:v>
                </c:pt>
                <c:pt idx="98">
                  <c:v>0.99985000000000002</c:v>
                </c:pt>
                <c:pt idx="99">
                  <c:v>0.99985000000000002</c:v>
                </c:pt>
                <c:pt idx="100">
                  <c:v>0.99990000000000001</c:v>
                </c:pt>
                <c:pt idx="101">
                  <c:v>0.99990000000000001</c:v>
                </c:pt>
                <c:pt idx="102">
                  <c:v>0.99990000000000001</c:v>
                </c:pt>
                <c:pt idx="103">
                  <c:v>0.99990000000000001</c:v>
                </c:pt>
                <c:pt idx="104">
                  <c:v>0.99990000000000001</c:v>
                </c:pt>
                <c:pt idx="105">
                  <c:v>0.99990000000000001</c:v>
                </c:pt>
                <c:pt idx="106">
                  <c:v>0.99990000000000001</c:v>
                </c:pt>
                <c:pt idx="107">
                  <c:v>0.99990000000000001</c:v>
                </c:pt>
                <c:pt idx="108">
                  <c:v>0.99990000000000001</c:v>
                </c:pt>
                <c:pt idx="109">
                  <c:v>0.99990000000000001</c:v>
                </c:pt>
                <c:pt idx="110">
                  <c:v>0.99990000000000001</c:v>
                </c:pt>
                <c:pt idx="111">
                  <c:v>0.99990000000000001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[2]trip_inwBRI_iwm001_ltyA_actSIG_!$H$1002:$H$1999</c:f>
              <c:numCache>
                <c:formatCode>General</c:formatCode>
                <c:ptCount val="998"/>
                <c:pt idx="0">
                  <c:v>1</c:v>
                </c:pt>
                <c:pt idx="1">
                  <c:v>0.96551724137931005</c:v>
                </c:pt>
                <c:pt idx="2">
                  <c:v>0.96274217585693</c:v>
                </c:pt>
                <c:pt idx="3">
                  <c:v>0.92372406057206902</c:v>
                </c:pt>
                <c:pt idx="4">
                  <c:v>0.89454209065679902</c:v>
                </c:pt>
                <c:pt idx="5">
                  <c:v>0.86416666666666597</c:v>
                </c:pt>
                <c:pt idx="6">
                  <c:v>0.83604485863212696</c:v>
                </c:pt>
                <c:pt idx="7">
                  <c:v>0.81380620645978397</c:v>
                </c:pt>
                <c:pt idx="8">
                  <c:v>0.793147074327886</c:v>
                </c:pt>
                <c:pt idx="9">
                  <c:v>0.76854948034342496</c:v>
                </c:pt>
                <c:pt idx="10">
                  <c:v>0.74954310687326098</c:v>
                </c:pt>
                <c:pt idx="11">
                  <c:v>0.73082090079898099</c:v>
                </c:pt>
                <c:pt idx="12">
                  <c:v>0.71466085954012604</c:v>
                </c:pt>
                <c:pt idx="13">
                  <c:v>0.69917073457625101</c:v>
                </c:pt>
                <c:pt idx="14">
                  <c:v>0.686423643179225</c:v>
                </c:pt>
                <c:pt idx="15">
                  <c:v>0.67192013378604298</c:v>
                </c:pt>
                <c:pt idx="16">
                  <c:v>0.65851915380217196</c:v>
                </c:pt>
                <c:pt idx="17">
                  <c:v>0.64742175185768902</c:v>
                </c:pt>
                <c:pt idx="18">
                  <c:v>0.63614963191234297</c:v>
                </c:pt>
                <c:pt idx="19">
                  <c:v>0.62626303947637496</c:v>
                </c:pt>
                <c:pt idx="20">
                  <c:v>0.61640117994100296</c:v>
                </c:pt>
                <c:pt idx="21">
                  <c:v>0.60751526182080096</c:v>
                </c:pt>
                <c:pt idx="22">
                  <c:v>0.59969866235484304</c:v>
                </c:pt>
                <c:pt idx="23">
                  <c:v>0.59181565638578204</c:v>
                </c:pt>
                <c:pt idx="24">
                  <c:v>0.58473578502666301</c:v>
                </c:pt>
                <c:pt idx="25">
                  <c:v>0.57888529451408499</c:v>
                </c:pt>
                <c:pt idx="26">
                  <c:v>0.57346455137910601</c:v>
                </c:pt>
                <c:pt idx="27">
                  <c:v>0.56740164566726603</c:v>
                </c:pt>
                <c:pt idx="28">
                  <c:v>0.56290826469752897</c:v>
                </c:pt>
                <c:pt idx="29">
                  <c:v>0.558400941351334</c:v>
                </c:pt>
                <c:pt idx="30">
                  <c:v>0.553360525995373</c:v>
                </c:pt>
                <c:pt idx="31">
                  <c:v>0.54919675711251303</c:v>
                </c:pt>
                <c:pt idx="32">
                  <c:v>0.54558320556669404</c:v>
                </c:pt>
                <c:pt idx="33">
                  <c:v>0.54216622046327501</c:v>
                </c:pt>
                <c:pt idx="34">
                  <c:v>0.53870689655172399</c:v>
                </c:pt>
                <c:pt idx="35">
                  <c:v>0.53544537576360196</c:v>
                </c:pt>
                <c:pt idx="36">
                  <c:v>0.53217689561134696</c:v>
                </c:pt>
                <c:pt idx="37">
                  <c:v>0.52934131736526902</c:v>
                </c:pt>
                <c:pt idx="38">
                  <c:v>0.52670660004968595</c:v>
                </c:pt>
                <c:pt idx="39">
                  <c:v>0.524755183543957</c:v>
                </c:pt>
                <c:pt idx="40">
                  <c:v>0.52273962182134304</c:v>
                </c:pt>
                <c:pt idx="41">
                  <c:v>0.52066761938145401</c:v>
                </c:pt>
                <c:pt idx="42">
                  <c:v>0.51861075407026502</c:v>
                </c:pt>
                <c:pt idx="43">
                  <c:v>0.51673940813285002</c:v>
                </c:pt>
                <c:pt idx="44">
                  <c:v>0.51519402827042104</c:v>
                </c:pt>
                <c:pt idx="45">
                  <c:v>0.51407337128399699</c:v>
                </c:pt>
                <c:pt idx="46">
                  <c:v>0.51295377588786495</c:v>
                </c:pt>
                <c:pt idx="47">
                  <c:v>0.51157685673966402</c:v>
                </c:pt>
                <c:pt idx="48">
                  <c:v>0.51080729166666605</c:v>
                </c:pt>
                <c:pt idx="49">
                  <c:v>0.51010664521653304</c:v>
                </c:pt>
                <c:pt idx="50">
                  <c:v>0.50956913050224995</c:v>
                </c:pt>
                <c:pt idx="51">
                  <c:v>0.50884430921561496</c:v>
                </c:pt>
                <c:pt idx="52">
                  <c:v>0.50801080108010799</c:v>
                </c:pt>
                <c:pt idx="53">
                  <c:v>0.50712966762412803</c:v>
                </c:pt>
                <c:pt idx="54">
                  <c:v>0.506511782616482</c:v>
                </c:pt>
                <c:pt idx="55">
                  <c:v>0.50571603552107702</c:v>
                </c:pt>
                <c:pt idx="56">
                  <c:v>0.50520793541650699</c:v>
                </c:pt>
                <c:pt idx="57">
                  <c:v>0.50456197422929305</c:v>
                </c:pt>
                <c:pt idx="58">
                  <c:v>0.50418760469011703</c:v>
                </c:pt>
                <c:pt idx="59">
                  <c:v>0.50391704484952904</c:v>
                </c:pt>
                <c:pt idx="60">
                  <c:v>0.50346835443037896</c:v>
                </c:pt>
                <c:pt idx="61">
                  <c:v>0.50316087594194103</c:v>
                </c:pt>
                <c:pt idx="62">
                  <c:v>0.50274052183577</c:v>
                </c:pt>
                <c:pt idx="63">
                  <c:v>0.50257380772142302</c:v>
                </c:pt>
                <c:pt idx="64">
                  <c:v>0.50239560217873702</c:v>
                </c:pt>
                <c:pt idx="65">
                  <c:v>0.50209110148140601</c:v>
                </c:pt>
                <c:pt idx="66">
                  <c:v>0.50192632135572701</c:v>
                </c:pt>
                <c:pt idx="67">
                  <c:v>0.50181177654755904</c:v>
                </c:pt>
                <c:pt idx="68">
                  <c:v>0.50163456218880398</c:v>
                </c:pt>
                <c:pt idx="69">
                  <c:v>0.50141991907717798</c:v>
                </c:pt>
                <c:pt idx="70">
                  <c:v>0.501306138852607</c:v>
                </c:pt>
                <c:pt idx="71">
                  <c:v>0.50118001506402199</c:v>
                </c:pt>
                <c:pt idx="72">
                  <c:v>0.501041535951813</c:v>
                </c:pt>
                <c:pt idx="73">
                  <c:v>0.50087785302232202</c:v>
                </c:pt>
                <c:pt idx="74">
                  <c:v>0.50075218132584498</c:v>
                </c:pt>
                <c:pt idx="75">
                  <c:v>0.50063911376224901</c:v>
                </c:pt>
                <c:pt idx="76">
                  <c:v>0.50058886912070499</c:v>
                </c:pt>
                <c:pt idx="77">
                  <c:v>0.50048851366585601</c:v>
                </c:pt>
                <c:pt idx="78">
                  <c:v>0.50046336881653097</c:v>
                </c:pt>
                <c:pt idx="79">
                  <c:v>0.50042570240897399</c:v>
                </c:pt>
                <c:pt idx="80">
                  <c:v>0.50032545563789299</c:v>
                </c:pt>
                <c:pt idx="81">
                  <c:v>0.50028786703046302</c:v>
                </c:pt>
                <c:pt idx="82">
                  <c:v>0.500250262775914</c:v>
                </c:pt>
                <c:pt idx="83">
                  <c:v>0.500262756187282</c:v>
                </c:pt>
                <c:pt idx="84">
                  <c:v>0.50021268610033698</c:v>
                </c:pt>
                <c:pt idx="85">
                  <c:v>0.50015011258443798</c:v>
                </c:pt>
                <c:pt idx="86">
                  <c:v>0.50013759287519</c:v>
                </c:pt>
                <c:pt idx="87">
                  <c:v>0.50012508130284605</c:v>
                </c:pt>
                <c:pt idx="88">
                  <c:v>0.50007504127269997</c:v>
                </c:pt>
                <c:pt idx="89">
                  <c:v>0.50008754596162897</c:v>
                </c:pt>
                <c:pt idx="90">
                  <c:v>0.50003751219146197</c:v>
                </c:pt>
                <c:pt idx="91">
                  <c:v>0.5</c:v>
                </c:pt>
                <c:pt idx="92">
                  <c:v>0.49998749718686702</c:v>
                </c:pt>
                <c:pt idx="93">
                  <c:v>0.49998749718686702</c:v>
                </c:pt>
                <c:pt idx="94">
                  <c:v>0.49998749718686702</c:v>
                </c:pt>
                <c:pt idx="95">
                  <c:v>0.49998749718686702</c:v>
                </c:pt>
                <c:pt idx="96">
                  <c:v>0.499987498437304</c:v>
                </c:pt>
                <c:pt idx="97">
                  <c:v>0.499987498437304</c:v>
                </c:pt>
                <c:pt idx="98">
                  <c:v>0.499987498437304</c:v>
                </c:pt>
                <c:pt idx="99">
                  <c:v>0.49997499749975</c:v>
                </c:pt>
                <c:pt idx="100">
                  <c:v>0.49998749906242901</c:v>
                </c:pt>
                <c:pt idx="101">
                  <c:v>0.49998749906242901</c:v>
                </c:pt>
                <c:pt idx="102">
                  <c:v>0.49998749906242901</c:v>
                </c:pt>
                <c:pt idx="103">
                  <c:v>0.49998749906242901</c:v>
                </c:pt>
                <c:pt idx="104">
                  <c:v>0.49997499874993701</c:v>
                </c:pt>
                <c:pt idx="105">
                  <c:v>0.49997499874993701</c:v>
                </c:pt>
                <c:pt idx="106">
                  <c:v>0.49997499874993701</c:v>
                </c:pt>
                <c:pt idx="107">
                  <c:v>0.49997499874993701</c:v>
                </c:pt>
                <c:pt idx="108">
                  <c:v>0.49997499874993701</c:v>
                </c:pt>
                <c:pt idx="109">
                  <c:v>0.49997499874993701</c:v>
                </c:pt>
                <c:pt idx="110">
                  <c:v>0.49997499874993701</c:v>
                </c:pt>
                <c:pt idx="111">
                  <c:v>0.49997499874993701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0.5</c:v>
                </c:pt>
                <c:pt idx="159">
                  <c:v>0.5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0.5</c:v>
                </c:pt>
                <c:pt idx="181">
                  <c:v>0.5</c:v>
                </c:pt>
                <c:pt idx="182">
                  <c:v>0.5</c:v>
                </c:pt>
                <c:pt idx="183">
                  <c:v>0.5</c:v>
                </c:pt>
                <c:pt idx="184">
                  <c:v>0.5</c:v>
                </c:pt>
                <c:pt idx="185">
                  <c:v>0.5</c:v>
                </c:pt>
                <c:pt idx="186">
                  <c:v>0.5</c:v>
                </c:pt>
                <c:pt idx="187">
                  <c:v>0.5</c:v>
                </c:pt>
                <c:pt idx="188">
                  <c:v>0.5</c:v>
                </c:pt>
                <c:pt idx="189">
                  <c:v>0.5</c:v>
                </c:pt>
                <c:pt idx="190">
                  <c:v>0.5</c:v>
                </c:pt>
                <c:pt idx="191">
                  <c:v>0.5</c:v>
                </c:pt>
                <c:pt idx="192">
                  <c:v>0.5</c:v>
                </c:pt>
                <c:pt idx="193">
                  <c:v>0.5</c:v>
                </c:pt>
                <c:pt idx="194">
                  <c:v>0.5</c:v>
                </c:pt>
                <c:pt idx="195">
                  <c:v>0.5</c:v>
                </c:pt>
                <c:pt idx="196">
                  <c:v>0.5</c:v>
                </c:pt>
                <c:pt idx="197">
                  <c:v>0.5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0.5</c:v>
                </c:pt>
                <c:pt idx="212">
                  <c:v>0.5</c:v>
                </c:pt>
                <c:pt idx="213">
                  <c:v>0.5</c:v>
                </c:pt>
                <c:pt idx="214">
                  <c:v>0.5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  <c:pt idx="224">
                  <c:v>0.5</c:v>
                </c:pt>
                <c:pt idx="225">
                  <c:v>0.5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0.5</c:v>
                </c:pt>
                <c:pt idx="236">
                  <c:v>0.5</c:v>
                </c:pt>
                <c:pt idx="237">
                  <c:v>0.5</c:v>
                </c:pt>
                <c:pt idx="238">
                  <c:v>0.5</c:v>
                </c:pt>
                <c:pt idx="239">
                  <c:v>0.5</c:v>
                </c:pt>
                <c:pt idx="240">
                  <c:v>0.5</c:v>
                </c:pt>
                <c:pt idx="241">
                  <c:v>0.5</c:v>
                </c:pt>
                <c:pt idx="242">
                  <c:v>0.5</c:v>
                </c:pt>
                <c:pt idx="243">
                  <c:v>0.5</c:v>
                </c:pt>
                <c:pt idx="244">
                  <c:v>0.5</c:v>
                </c:pt>
                <c:pt idx="245">
                  <c:v>0.5</c:v>
                </c:pt>
                <c:pt idx="246">
                  <c:v>0.5</c:v>
                </c:pt>
                <c:pt idx="247">
                  <c:v>0.5</c:v>
                </c:pt>
                <c:pt idx="248">
                  <c:v>0.5</c:v>
                </c:pt>
                <c:pt idx="249">
                  <c:v>0.5</c:v>
                </c:pt>
                <c:pt idx="250">
                  <c:v>0.5</c:v>
                </c:pt>
                <c:pt idx="251">
                  <c:v>0.5</c:v>
                </c:pt>
                <c:pt idx="252">
                  <c:v>0.5</c:v>
                </c:pt>
                <c:pt idx="253">
                  <c:v>0.5</c:v>
                </c:pt>
                <c:pt idx="254">
                  <c:v>0.5</c:v>
                </c:pt>
                <c:pt idx="255">
                  <c:v>0.5</c:v>
                </c:pt>
                <c:pt idx="256">
                  <c:v>0.5</c:v>
                </c:pt>
                <c:pt idx="257">
                  <c:v>0.5</c:v>
                </c:pt>
                <c:pt idx="258">
                  <c:v>0.5</c:v>
                </c:pt>
                <c:pt idx="259">
                  <c:v>0.5</c:v>
                </c:pt>
                <c:pt idx="260">
                  <c:v>0.5</c:v>
                </c:pt>
                <c:pt idx="261">
                  <c:v>0.5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0.5</c:v>
                </c:pt>
                <c:pt idx="266">
                  <c:v>0.5</c:v>
                </c:pt>
                <c:pt idx="267">
                  <c:v>0.5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</c:v>
                </c:pt>
                <c:pt idx="277">
                  <c:v>0.5</c:v>
                </c:pt>
                <c:pt idx="278">
                  <c:v>0.5</c:v>
                </c:pt>
                <c:pt idx="279">
                  <c:v>0.5</c:v>
                </c:pt>
                <c:pt idx="280">
                  <c:v>0.5</c:v>
                </c:pt>
                <c:pt idx="281">
                  <c:v>0.5</c:v>
                </c:pt>
                <c:pt idx="282">
                  <c:v>0.5</c:v>
                </c:pt>
                <c:pt idx="283">
                  <c:v>0.5</c:v>
                </c:pt>
                <c:pt idx="284">
                  <c:v>0.5</c:v>
                </c:pt>
                <c:pt idx="285">
                  <c:v>0.5</c:v>
                </c:pt>
                <c:pt idx="286">
                  <c:v>0.5</c:v>
                </c:pt>
                <c:pt idx="287">
                  <c:v>0.5</c:v>
                </c:pt>
                <c:pt idx="288">
                  <c:v>0.5</c:v>
                </c:pt>
                <c:pt idx="289">
                  <c:v>0.5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0.5</c:v>
                </c:pt>
                <c:pt idx="303">
                  <c:v>0.5</c:v>
                </c:pt>
                <c:pt idx="304">
                  <c:v>0.5</c:v>
                </c:pt>
                <c:pt idx="305">
                  <c:v>0.5</c:v>
                </c:pt>
                <c:pt idx="306">
                  <c:v>0.5</c:v>
                </c:pt>
                <c:pt idx="307">
                  <c:v>0.5</c:v>
                </c:pt>
                <c:pt idx="308">
                  <c:v>0.5</c:v>
                </c:pt>
                <c:pt idx="309">
                  <c:v>0.5</c:v>
                </c:pt>
                <c:pt idx="310">
                  <c:v>0.5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0.5</c:v>
                </c:pt>
                <c:pt idx="341">
                  <c:v>0.5</c:v>
                </c:pt>
                <c:pt idx="342">
                  <c:v>0.5</c:v>
                </c:pt>
                <c:pt idx="343">
                  <c:v>0.5</c:v>
                </c:pt>
                <c:pt idx="344">
                  <c:v>0.5</c:v>
                </c:pt>
                <c:pt idx="345">
                  <c:v>0.5</c:v>
                </c:pt>
                <c:pt idx="346">
                  <c:v>0.5</c:v>
                </c:pt>
                <c:pt idx="347">
                  <c:v>0.5</c:v>
                </c:pt>
                <c:pt idx="348">
                  <c:v>0.5</c:v>
                </c:pt>
                <c:pt idx="349">
                  <c:v>0.5</c:v>
                </c:pt>
                <c:pt idx="350">
                  <c:v>0.5</c:v>
                </c:pt>
                <c:pt idx="351">
                  <c:v>0.5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0.5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  <c:pt idx="365">
                  <c:v>0.5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ser>
          <c:idx val="0"/>
          <c:order val="1"/>
          <c:tx>
            <c:v>0 Batches</c:v>
          </c:tx>
          <c:marker>
            <c:symbol val="none"/>
          </c:marker>
          <c:xVal>
            <c:numRef>
              <c:f>trip_inwRAN_iwm001_ltyB_actSIG_!$I$1002:$I$1999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E+00">
                  <c:v>5.0000000000000002E-5</c:v>
                </c:pt>
                <c:pt idx="4" formatCode="0.00E+00">
                  <c:v>5.0000000000000002E-5</c:v>
                </c:pt>
                <c:pt idx="5" formatCode="0.00E+00">
                  <c:v>5.0000000000000002E-5</c:v>
                </c:pt>
                <c:pt idx="6">
                  <c:v>2.5000000000000001E-4</c:v>
                </c:pt>
                <c:pt idx="7">
                  <c:v>4.0000000000000002E-4</c:v>
                </c:pt>
                <c:pt idx="8">
                  <c:v>4.4999999999999999E-4</c:v>
                </c:pt>
                <c:pt idx="9">
                  <c:v>6.9999999999999999E-4</c:v>
                </c:pt>
                <c:pt idx="10">
                  <c:v>1.2999999999999999E-3</c:v>
                </c:pt>
                <c:pt idx="11">
                  <c:v>2.0500000000000002E-3</c:v>
                </c:pt>
                <c:pt idx="12">
                  <c:v>2.7499999999999998E-3</c:v>
                </c:pt>
                <c:pt idx="13">
                  <c:v>3.5500000000000002E-3</c:v>
                </c:pt>
                <c:pt idx="14">
                  <c:v>4.7499999999999999E-3</c:v>
                </c:pt>
                <c:pt idx="15">
                  <c:v>6.3E-3</c:v>
                </c:pt>
                <c:pt idx="16">
                  <c:v>7.9500000000000005E-3</c:v>
                </c:pt>
                <c:pt idx="17">
                  <c:v>1.0699999999999999E-2</c:v>
                </c:pt>
                <c:pt idx="18">
                  <c:v>1.355E-2</c:v>
                </c:pt>
                <c:pt idx="19">
                  <c:v>1.7049999999999999E-2</c:v>
                </c:pt>
                <c:pt idx="20">
                  <c:v>2.0400000000000001E-2</c:v>
                </c:pt>
                <c:pt idx="21">
                  <c:v>2.3949999999999999E-2</c:v>
                </c:pt>
                <c:pt idx="22">
                  <c:v>2.8400000000000002E-2</c:v>
                </c:pt>
                <c:pt idx="23">
                  <c:v>3.2050000000000002E-2</c:v>
                </c:pt>
                <c:pt idx="24">
                  <c:v>3.6700000000000003E-2</c:v>
                </c:pt>
                <c:pt idx="25">
                  <c:v>4.1750000000000002E-2</c:v>
                </c:pt>
                <c:pt idx="26">
                  <c:v>4.5900000000000003E-2</c:v>
                </c:pt>
                <c:pt idx="27">
                  <c:v>5.1749999999999997E-2</c:v>
                </c:pt>
                <c:pt idx="28">
                  <c:v>5.8450000000000002E-2</c:v>
                </c:pt>
                <c:pt idx="29">
                  <c:v>6.3850000000000004E-2</c:v>
                </c:pt>
                <c:pt idx="30">
                  <c:v>7.0599999999999996E-2</c:v>
                </c:pt>
                <c:pt idx="31">
                  <c:v>7.6300000000000007E-2</c:v>
                </c:pt>
                <c:pt idx="32">
                  <c:v>8.4699999999999998E-2</c:v>
                </c:pt>
                <c:pt idx="33">
                  <c:v>9.1649999999999995E-2</c:v>
                </c:pt>
                <c:pt idx="34">
                  <c:v>9.9049999999999999E-2</c:v>
                </c:pt>
                <c:pt idx="35">
                  <c:v>0.10545</c:v>
                </c:pt>
                <c:pt idx="36">
                  <c:v>0.11265</c:v>
                </c:pt>
                <c:pt idx="37">
                  <c:v>0.12189999999999999</c:v>
                </c:pt>
                <c:pt idx="38">
                  <c:v>0.13055</c:v>
                </c:pt>
                <c:pt idx="39">
                  <c:v>0.13780000000000001</c:v>
                </c:pt>
                <c:pt idx="40">
                  <c:v>0.14580000000000001</c:v>
                </c:pt>
                <c:pt idx="41">
                  <c:v>0.15425</c:v>
                </c:pt>
                <c:pt idx="42">
                  <c:v>0.16125</c:v>
                </c:pt>
                <c:pt idx="43">
                  <c:v>0.16900000000000001</c:v>
                </c:pt>
                <c:pt idx="44">
                  <c:v>0.1774</c:v>
                </c:pt>
                <c:pt idx="45">
                  <c:v>0.18640000000000001</c:v>
                </c:pt>
                <c:pt idx="46">
                  <c:v>0.19489999999999999</c:v>
                </c:pt>
                <c:pt idx="47">
                  <c:v>0.20349999999999999</c:v>
                </c:pt>
                <c:pt idx="48">
                  <c:v>0.21190000000000001</c:v>
                </c:pt>
                <c:pt idx="49">
                  <c:v>0.22075</c:v>
                </c:pt>
                <c:pt idx="50">
                  <c:v>0.23044999999999999</c:v>
                </c:pt>
                <c:pt idx="51">
                  <c:v>0.23910000000000001</c:v>
                </c:pt>
                <c:pt idx="52">
                  <c:v>0.24685000000000001</c:v>
                </c:pt>
                <c:pt idx="53">
                  <c:v>0.25569999999999998</c:v>
                </c:pt>
                <c:pt idx="54">
                  <c:v>0.26465</c:v>
                </c:pt>
                <c:pt idx="55">
                  <c:v>0.27279999999999999</c:v>
                </c:pt>
                <c:pt idx="56">
                  <c:v>0.28149999999999997</c:v>
                </c:pt>
                <c:pt idx="57">
                  <c:v>0.28935</c:v>
                </c:pt>
                <c:pt idx="58">
                  <c:v>0.29844999999999999</c:v>
                </c:pt>
                <c:pt idx="59">
                  <c:v>0.30669999999999997</c:v>
                </c:pt>
                <c:pt idx="60">
                  <c:v>0.31614999999999999</c:v>
                </c:pt>
                <c:pt idx="61">
                  <c:v>0.32500000000000001</c:v>
                </c:pt>
                <c:pt idx="62">
                  <c:v>0.33315</c:v>
                </c:pt>
                <c:pt idx="63">
                  <c:v>0.3427</c:v>
                </c:pt>
                <c:pt idx="64">
                  <c:v>0.35215000000000002</c:v>
                </c:pt>
                <c:pt idx="65">
                  <c:v>0.36104999999999998</c:v>
                </c:pt>
                <c:pt idx="66">
                  <c:v>0.37030000000000002</c:v>
                </c:pt>
                <c:pt idx="67">
                  <c:v>0.37855</c:v>
                </c:pt>
                <c:pt idx="68">
                  <c:v>0.38674999999999998</c:v>
                </c:pt>
                <c:pt idx="69">
                  <c:v>0.39534999999999998</c:v>
                </c:pt>
                <c:pt idx="70">
                  <c:v>0.40389999999999998</c:v>
                </c:pt>
                <c:pt idx="71">
                  <c:v>0.41265000000000002</c:v>
                </c:pt>
                <c:pt idx="72">
                  <c:v>0.42180000000000001</c:v>
                </c:pt>
                <c:pt idx="73">
                  <c:v>0.42980000000000002</c:v>
                </c:pt>
                <c:pt idx="74">
                  <c:v>0.43840000000000001</c:v>
                </c:pt>
                <c:pt idx="75">
                  <c:v>0.44650000000000001</c:v>
                </c:pt>
                <c:pt idx="76">
                  <c:v>0.45495000000000002</c:v>
                </c:pt>
                <c:pt idx="77">
                  <c:v>0.46245000000000003</c:v>
                </c:pt>
                <c:pt idx="78">
                  <c:v>0.46975</c:v>
                </c:pt>
                <c:pt idx="79">
                  <c:v>0.47739999999999999</c:v>
                </c:pt>
                <c:pt idx="80">
                  <c:v>0.48509999999999998</c:v>
                </c:pt>
                <c:pt idx="81">
                  <c:v>0.49399999999999999</c:v>
                </c:pt>
                <c:pt idx="82">
                  <c:v>0.50329999999999997</c:v>
                </c:pt>
                <c:pt idx="83">
                  <c:v>0.51034999999999997</c:v>
                </c:pt>
                <c:pt idx="84">
                  <c:v>0.51754999999999995</c:v>
                </c:pt>
                <c:pt idx="85">
                  <c:v>0.52575000000000005</c:v>
                </c:pt>
                <c:pt idx="86">
                  <c:v>0.5343</c:v>
                </c:pt>
                <c:pt idx="87">
                  <c:v>0.54179999999999995</c:v>
                </c:pt>
                <c:pt idx="88">
                  <c:v>0.55010000000000003</c:v>
                </c:pt>
                <c:pt idx="89">
                  <c:v>0.55740000000000001</c:v>
                </c:pt>
                <c:pt idx="90">
                  <c:v>0.56315000000000004</c:v>
                </c:pt>
                <c:pt idx="91">
                  <c:v>0.57050000000000001</c:v>
                </c:pt>
                <c:pt idx="92">
                  <c:v>0.57889999999999997</c:v>
                </c:pt>
                <c:pt idx="93">
                  <c:v>0.58589999999999998</c:v>
                </c:pt>
                <c:pt idx="94">
                  <c:v>0.59319999999999995</c:v>
                </c:pt>
                <c:pt idx="95">
                  <c:v>0.60114999999999996</c:v>
                </c:pt>
                <c:pt idx="96">
                  <c:v>0.60875000000000001</c:v>
                </c:pt>
                <c:pt idx="97">
                  <c:v>0.61565000000000003</c:v>
                </c:pt>
                <c:pt idx="98">
                  <c:v>0.62290000000000001</c:v>
                </c:pt>
                <c:pt idx="99">
                  <c:v>0.63009999999999999</c:v>
                </c:pt>
                <c:pt idx="100">
                  <c:v>0.63765000000000005</c:v>
                </c:pt>
                <c:pt idx="101">
                  <c:v>0.64295000000000002</c:v>
                </c:pt>
                <c:pt idx="102">
                  <c:v>0.6492</c:v>
                </c:pt>
                <c:pt idx="103">
                  <c:v>0.65444999999999998</c:v>
                </c:pt>
                <c:pt idx="104">
                  <c:v>0.66174999999999995</c:v>
                </c:pt>
                <c:pt idx="105">
                  <c:v>0.66715000000000002</c:v>
                </c:pt>
                <c:pt idx="106">
                  <c:v>0.67364999999999997</c:v>
                </c:pt>
                <c:pt idx="107">
                  <c:v>0.67920000000000003</c:v>
                </c:pt>
                <c:pt idx="108">
                  <c:v>0.6835</c:v>
                </c:pt>
                <c:pt idx="109">
                  <c:v>0.69084999999999996</c:v>
                </c:pt>
                <c:pt idx="110">
                  <c:v>0.69645000000000001</c:v>
                </c:pt>
                <c:pt idx="111">
                  <c:v>0.70250000000000001</c:v>
                </c:pt>
                <c:pt idx="112">
                  <c:v>0.70830000000000004</c:v>
                </c:pt>
                <c:pt idx="113">
                  <c:v>0.71289999999999998</c:v>
                </c:pt>
                <c:pt idx="114">
                  <c:v>0.71879999999999999</c:v>
                </c:pt>
                <c:pt idx="115">
                  <c:v>0.72345000000000004</c:v>
                </c:pt>
                <c:pt idx="116">
                  <c:v>0.72860000000000003</c:v>
                </c:pt>
                <c:pt idx="117">
                  <c:v>0.73304999999999998</c:v>
                </c:pt>
                <c:pt idx="118">
                  <c:v>0.73714999999999997</c:v>
                </c:pt>
                <c:pt idx="119">
                  <c:v>0.74234999999999995</c:v>
                </c:pt>
                <c:pt idx="120">
                  <c:v>0.74685000000000001</c:v>
                </c:pt>
                <c:pt idx="121">
                  <c:v>0.75175000000000003</c:v>
                </c:pt>
                <c:pt idx="122">
                  <c:v>0.75644999999999996</c:v>
                </c:pt>
                <c:pt idx="123">
                  <c:v>0.76090000000000002</c:v>
                </c:pt>
                <c:pt idx="124">
                  <c:v>0.76575000000000004</c:v>
                </c:pt>
                <c:pt idx="125">
                  <c:v>0.76959999999999995</c:v>
                </c:pt>
                <c:pt idx="126">
                  <c:v>0.77324999999999999</c:v>
                </c:pt>
                <c:pt idx="127">
                  <c:v>0.77759999999999996</c:v>
                </c:pt>
                <c:pt idx="128">
                  <c:v>0.78134999999999999</c:v>
                </c:pt>
                <c:pt idx="129">
                  <c:v>0.78554999999999997</c:v>
                </c:pt>
                <c:pt idx="130">
                  <c:v>0.78954999999999997</c:v>
                </c:pt>
                <c:pt idx="131">
                  <c:v>0.79364999999999997</c:v>
                </c:pt>
                <c:pt idx="132">
                  <c:v>0.79695000000000005</c:v>
                </c:pt>
                <c:pt idx="133">
                  <c:v>0.80054999999999998</c:v>
                </c:pt>
                <c:pt idx="134">
                  <c:v>0.80454999999999999</c:v>
                </c:pt>
                <c:pt idx="135">
                  <c:v>0.80705000000000005</c:v>
                </c:pt>
                <c:pt idx="136">
                  <c:v>0.81040000000000001</c:v>
                </c:pt>
                <c:pt idx="137">
                  <c:v>0.81435000000000002</c:v>
                </c:pt>
                <c:pt idx="138">
                  <c:v>0.81764999999999999</c:v>
                </c:pt>
                <c:pt idx="139">
                  <c:v>0.82045000000000001</c:v>
                </c:pt>
                <c:pt idx="140">
                  <c:v>0.8236</c:v>
                </c:pt>
                <c:pt idx="141">
                  <c:v>0.82725000000000004</c:v>
                </c:pt>
                <c:pt idx="142">
                  <c:v>0.83140000000000003</c:v>
                </c:pt>
                <c:pt idx="143">
                  <c:v>0.83440000000000003</c:v>
                </c:pt>
                <c:pt idx="144">
                  <c:v>0.83765000000000001</c:v>
                </c:pt>
                <c:pt idx="145">
                  <c:v>0.84035000000000004</c:v>
                </c:pt>
                <c:pt idx="146">
                  <c:v>0.84355000000000002</c:v>
                </c:pt>
                <c:pt idx="147">
                  <c:v>0.84694999999999998</c:v>
                </c:pt>
                <c:pt idx="148">
                  <c:v>0.85014999999999996</c:v>
                </c:pt>
                <c:pt idx="149">
                  <c:v>0.85299999999999998</c:v>
                </c:pt>
                <c:pt idx="150">
                  <c:v>0.85680000000000001</c:v>
                </c:pt>
                <c:pt idx="151">
                  <c:v>0.85929999999999995</c:v>
                </c:pt>
                <c:pt idx="152">
                  <c:v>0.86160000000000003</c:v>
                </c:pt>
                <c:pt idx="153">
                  <c:v>0.86404999999999998</c:v>
                </c:pt>
                <c:pt idx="154">
                  <c:v>0.86619999999999997</c:v>
                </c:pt>
                <c:pt idx="155">
                  <c:v>0.86895</c:v>
                </c:pt>
                <c:pt idx="156">
                  <c:v>0.87075000000000002</c:v>
                </c:pt>
                <c:pt idx="157">
                  <c:v>0.87360000000000004</c:v>
                </c:pt>
                <c:pt idx="158">
                  <c:v>0.87570000000000003</c:v>
                </c:pt>
                <c:pt idx="159">
                  <c:v>0.87834999999999996</c:v>
                </c:pt>
                <c:pt idx="160">
                  <c:v>0.88105</c:v>
                </c:pt>
                <c:pt idx="161">
                  <c:v>0.88370000000000004</c:v>
                </c:pt>
                <c:pt idx="162">
                  <c:v>0.88505</c:v>
                </c:pt>
                <c:pt idx="163">
                  <c:v>0.88670000000000004</c:v>
                </c:pt>
                <c:pt idx="164">
                  <c:v>0.88819999999999999</c:v>
                </c:pt>
                <c:pt idx="165">
                  <c:v>0.89029999999999998</c:v>
                </c:pt>
                <c:pt idx="166">
                  <c:v>0.89229999999999998</c:v>
                </c:pt>
                <c:pt idx="167">
                  <c:v>0.89444999999999997</c:v>
                </c:pt>
                <c:pt idx="168">
                  <c:v>0.89624999999999999</c:v>
                </c:pt>
                <c:pt idx="169">
                  <c:v>0.89805000000000001</c:v>
                </c:pt>
                <c:pt idx="170">
                  <c:v>0.90044999999999997</c:v>
                </c:pt>
                <c:pt idx="171">
                  <c:v>0.90249999999999997</c:v>
                </c:pt>
                <c:pt idx="172">
                  <c:v>0.90385000000000004</c:v>
                </c:pt>
                <c:pt idx="173">
                  <c:v>0.90510000000000002</c:v>
                </c:pt>
                <c:pt idx="174">
                  <c:v>0.90790000000000004</c:v>
                </c:pt>
                <c:pt idx="175">
                  <c:v>0.91</c:v>
                </c:pt>
                <c:pt idx="176">
                  <c:v>0.91110000000000002</c:v>
                </c:pt>
                <c:pt idx="177">
                  <c:v>0.91295000000000004</c:v>
                </c:pt>
                <c:pt idx="178">
                  <c:v>0.91454999999999997</c:v>
                </c:pt>
                <c:pt idx="179">
                  <c:v>0.91610000000000003</c:v>
                </c:pt>
                <c:pt idx="180">
                  <c:v>0.91839999999999999</c:v>
                </c:pt>
                <c:pt idx="181">
                  <c:v>0.91995000000000005</c:v>
                </c:pt>
                <c:pt idx="182">
                  <c:v>0.92105000000000004</c:v>
                </c:pt>
                <c:pt idx="183">
                  <c:v>0.92310000000000003</c:v>
                </c:pt>
                <c:pt idx="184">
                  <c:v>0.92459999999999998</c:v>
                </c:pt>
                <c:pt idx="185">
                  <c:v>0.92620000000000002</c:v>
                </c:pt>
                <c:pt idx="186">
                  <c:v>0.92725000000000002</c:v>
                </c:pt>
                <c:pt idx="187">
                  <c:v>0.92835000000000001</c:v>
                </c:pt>
                <c:pt idx="188">
                  <c:v>0.92989999999999995</c:v>
                </c:pt>
                <c:pt idx="189">
                  <c:v>0.93135000000000001</c:v>
                </c:pt>
                <c:pt idx="190">
                  <c:v>0.93300000000000005</c:v>
                </c:pt>
                <c:pt idx="191">
                  <c:v>0.93415000000000004</c:v>
                </c:pt>
                <c:pt idx="192">
                  <c:v>0.93520000000000003</c:v>
                </c:pt>
                <c:pt idx="193">
                  <c:v>0.93645</c:v>
                </c:pt>
                <c:pt idx="194">
                  <c:v>0.93779999999999997</c:v>
                </c:pt>
                <c:pt idx="195">
                  <c:v>0.93879999999999997</c:v>
                </c:pt>
                <c:pt idx="196">
                  <c:v>0.94040000000000001</c:v>
                </c:pt>
                <c:pt idx="197">
                  <c:v>0.94155</c:v>
                </c:pt>
                <c:pt idx="198">
                  <c:v>0.94279999999999997</c:v>
                </c:pt>
                <c:pt idx="199">
                  <c:v>0.94379999999999997</c:v>
                </c:pt>
                <c:pt idx="200">
                  <c:v>0.94484999999999997</c:v>
                </c:pt>
                <c:pt idx="201">
                  <c:v>0.94555</c:v>
                </c:pt>
                <c:pt idx="202">
                  <c:v>0.94625000000000004</c:v>
                </c:pt>
                <c:pt idx="203">
                  <c:v>0.94699999999999995</c:v>
                </c:pt>
                <c:pt idx="204">
                  <c:v>0.94799999999999995</c:v>
                </c:pt>
                <c:pt idx="205">
                  <c:v>0.94894999999999996</c:v>
                </c:pt>
                <c:pt idx="206">
                  <c:v>0.94974999999999998</c:v>
                </c:pt>
                <c:pt idx="207">
                  <c:v>0.95040000000000002</c:v>
                </c:pt>
                <c:pt idx="208">
                  <c:v>0.95125000000000004</c:v>
                </c:pt>
                <c:pt idx="209">
                  <c:v>0.95199999999999996</c:v>
                </c:pt>
                <c:pt idx="210">
                  <c:v>0.95279999999999998</c:v>
                </c:pt>
                <c:pt idx="211">
                  <c:v>0.95399999999999996</c:v>
                </c:pt>
                <c:pt idx="212">
                  <c:v>0.95479999999999998</c:v>
                </c:pt>
                <c:pt idx="213">
                  <c:v>0.95569999999999999</c:v>
                </c:pt>
                <c:pt idx="214">
                  <c:v>0.95630000000000004</c:v>
                </c:pt>
                <c:pt idx="215">
                  <c:v>0.95740000000000003</c:v>
                </c:pt>
                <c:pt idx="216">
                  <c:v>0.95860000000000001</c:v>
                </c:pt>
                <c:pt idx="217">
                  <c:v>0.95925000000000005</c:v>
                </c:pt>
                <c:pt idx="218">
                  <c:v>0.95974999999999999</c:v>
                </c:pt>
                <c:pt idx="219">
                  <c:v>0.96025000000000005</c:v>
                </c:pt>
                <c:pt idx="220">
                  <c:v>0.96065</c:v>
                </c:pt>
                <c:pt idx="221">
                  <c:v>0.96125000000000005</c:v>
                </c:pt>
                <c:pt idx="222">
                  <c:v>0.96209999999999996</c:v>
                </c:pt>
                <c:pt idx="223">
                  <c:v>0.96294999999999997</c:v>
                </c:pt>
                <c:pt idx="224">
                  <c:v>0.96389999999999998</c:v>
                </c:pt>
                <c:pt idx="225">
                  <c:v>0.9647</c:v>
                </c:pt>
                <c:pt idx="226">
                  <c:v>0.96540000000000004</c:v>
                </c:pt>
                <c:pt idx="227">
                  <c:v>0.96589999999999998</c:v>
                </c:pt>
                <c:pt idx="228">
                  <c:v>0.96640000000000004</c:v>
                </c:pt>
                <c:pt idx="229">
                  <c:v>0.96704999999999997</c:v>
                </c:pt>
                <c:pt idx="230">
                  <c:v>0.96765000000000001</c:v>
                </c:pt>
                <c:pt idx="231">
                  <c:v>0.96830000000000005</c:v>
                </c:pt>
                <c:pt idx="232">
                  <c:v>0.96870000000000001</c:v>
                </c:pt>
                <c:pt idx="233">
                  <c:v>0.96935000000000004</c:v>
                </c:pt>
                <c:pt idx="234">
                  <c:v>0.97004999999999997</c:v>
                </c:pt>
                <c:pt idx="235">
                  <c:v>0.97094999999999998</c:v>
                </c:pt>
                <c:pt idx="236">
                  <c:v>0.97194999999999998</c:v>
                </c:pt>
                <c:pt idx="237">
                  <c:v>0.97255000000000003</c:v>
                </c:pt>
                <c:pt idx="238">
                  <c:v>0.97304999999999997</c:v>
                </c:pt>
                <c:pt idx="239">
                  <c:v>0.97375</c:v>
                </c:pt>
                <c:pt idx="240">
                  <c:v>0.97440000000000004</c:v>
                </c:pt>
                <c:pt idx="241">
                  <c:v>0.9748</c:v>
                </c:pt>
                <c:pt idx="242">
                  <c:v>0.97494999999999998</c:v>
                </c:pt>
                <c:pt idx="243">
                  <c:v>0.9758</c:v>
                </c:pt>
                <c:pt idx="244">
                  <c:v>0.97619999999999996</c:v>
                </c:pt>
                <c:pt idx="245">
                  <c:v>0.97670000000000001</c:v>
                </c:pt>
                <c:pt idx="246">
                  <c:v>0.97709999999999997</c:v>
                </c:pt>
                <c:pt idx="247">
                  <c:v>0.97760000000000002</c:v>
                </c:pt>
                <c:pt idx="248">
                  <c:v>0.97814999999999996</c:v>
                </c:pt>
                <c:pt idx="249">
                  <c:v>0.97850000000000004</c:v>
                </c:pt>
                <c:pt idx="250">
                  <c:v>0.97889999999999999</c:v>
                </c:pt>
                <c:pt idx="251">
                  <c:v>0.97950000000000004</c:v>
                </c:pt>
                <c:pt idx="252">
                  <c:v>0.97985</c:v>
                </c:pt>
                <c:pt idx="253">
                  <c:v>0.98045000000000004</c:v>
                </c:pt>
                <c:pt idx="254">
                  <c:v>0.98070000000000002</c:v>
                </c:pt>
                <c:pt idx="255">
                  <c:v>0.98114999999999997</c:v>
                </c:pt>
                <c:pt idx="256">
                  <c:v>0.98145000000000004</c:v>
                </c:pt>
                <c:pt idx="257">
                  <c:v>0.98185</c:v>
                </c:pt>
                <c:pt idx="258">
                  <c:v>0.98224999999999996</c:v>
                </c:pt>
                <c:pt idx="259">
                  <c:v>0.98265000000000002</c:v>
                </c:pt>
                <c:pt idx="260">
                  <c:v>0.98324999999999996</c:v>
                </c:pt>
                <c:pt idx="261">
                  <c:v>0.98340000000000005</c:v>
                </c:pt>
                <c:pt idx="262">
                  <c:v>0.9839</c:v>
                </c:pt>
                <c:pt idx="263">
                  <c:v>0.98424999999999996</c:v>
                </c:pt>
                <c:pt idx="264">
                  <c:v>0.98465000000000003</c:v>
                </c:pt>
                <c:pt idx="265">
                  <c:v>0.9849</c:v>
                </c:pt>
                <c:pt idx="266">
                  <c:v>0.98534999999999995</c:v>
                </c:pt>
                <c:pt idx="267">
                  <c:v>0.98565000000000003</c:v>
                </c:pt>
                <c:pt idx="268">
                  <c:v>0.98594999999999999</c:v>
                </c:pt>
                <c:pt idx="269">
                  <c:v>0.98624999999999996</c:v>
                </c:pt>
                <c:pt idx="270">
                  <c:v>0.98660000000000003</c:v>
                </c:pt>
                <c:pt idx="271">
                  <c:v>0.98685</c:v>
                </c:pt>
                <c:pt idx="272">
                  <c:v>0.98745000000000005</c:v>
                </c:pt>
                <c:pt idx="273">
                  <c:v>0.98780000000000001</c:v>
                </c:pt>
                <c:pt idx="274">
                  <c:v>0.98829999999999996</c:v>
                </c:pt>
                <c:pt idx="275">
                  <c:v>0.98870000000000002</c:v>
                </c:pt>
                <c:pt idx="276">
                  <c:v>0.98899999999999999</c:v>
                </c:pt>
                <c:pt idx="277">
                  <c:v>0.98919999999999997</c:v>
                </c:pt>
                <c:pt idx="278">
                  <c:v>0.98929999999999996</c:v>
                </c:pt>
                <c:pt idx="279">
                  <c:v>0.98965000000000003</c:v>
                </c:pt>
                <c:pt idx="280">
                  <c:v>0.9899</c:v>
                </c:pt>
                <c:pt idx="281">
                  <c:v>0.99004999999999999</c:v>
                </c:pt>
                <c:pt idx="282">
                  <c:v>0.99019999999999997</c:v>
                </c:pt>
                <c:pt idx="283">
                  <c:v>0.99029999999999996</c:v>
                </c:pt>
                <c:pt idx="284">
                  <c:v>0.99055000000000004</c:v>
                </c:pt>
                <c:pt idx="285">
                  <c:v>0.99085000000000001</c:v>
                </c:pt>
                <c:pt idx="286">
                  <c:v>0.99104999999999999</c:v>
                </c:pt>
                <c:pt idx="287">
                  <c:v>0.99124999999999996</c:v>
                </c:pt>
                <c:pt idx="288">
                  <c:v>0.99175000000000002</c:v>
                </c:pt>
                <c:pt idx="289">
                  <c:v>0.99204999999999999</c:v>
                </c:pt>
                <c:pt idx="290">
                  <c:v>0.99224999999999997</c:v>
                </c:pt>
                <c:pt idx="291">
                  <c:v>0.99224999999999997</c:v>
                </c:pt>
                <c:pt idx="292">
                  <c:v>0.99224999999999997</c:v>
                </c:pt>
                <c:pt idx="293">
                  <c:v>0.99239999999999995</c:v>
                </c:pt>
                <c:pt idx="294">
                  <c:v>0.99280000000000002</c:v>
                </c:pt>
                <c:pt idx="295">
                  <c:v>0.99285000000000001</c:v>
                </c:pt>
                <c:pt idx="296">
                  <c:v>0.99309999999999998</c:v>
                </c:pt>
                <c:pt idx="297">
                  <c:v>0.99319999999999997</c:v>
                </c:pt>
                <c:pt idx="298">
                  <c:v>0.99339999999999995</c:v>
                </c:pt>
                <c:pt idx="299">
                  <c:v>0.99399999999999999</c:v>
                </c:pt>
                <c:pt idx="300">
                  <c:v>0.99424999999999997</c:v>
                </c:pt>
                <c:pt idx="301">
                  <c:v>0.99439999999999995</c:v>
                </c:pt>
                <c:pt idx="302">
                  <c:v>0.99439999999999995</c:v>
                </c:pt>
                <c:pt idx="303">
                  <c:v>0.99465000000000003</c:v>
                </c:pt>
                <c:pt idx="304">
                  <c:v>0.99480000000000002</c:v>
                </c:pt>
                <c:pt idx="305">
                  <c:v>0.995</c:v>
                </c:pt>
                <c:pt idx="306">
                  <c:v>0.99509999999999998</c:v>
                </c:pt>
                <c:pt idx="307">
                  <c:v>0.99524999999999997</c:v>
                </c:pt>
                <c:pt idx="308">
                  <c:v>0.99544999999999995</c:v>
                </c:pt>
                <c:pt idx="309">
                  <c:v>0.99560000000000004</c:v>
                </c:pt>
                <c:pt idx="310">
                  <c:v>0.99575000000000002</c:v>
                </c:pt>
                <c:pt idx="311">
                  <c:v>0.99590000000000001</c:v>
                </c:pt>
                <c:pt idx="312">
                  <c:v>0.99604999999999999</c:v>
                </c:pt>
                <c:pt idx="313">
                  <c:v>0.99624999999999997</c:v>
                </c:pt>
                <c:pt idx="314">
                  <c:v>0.99624999999999997</c:v>
                </c:pt>
                <c:pt idx="315">
                  <c:v>0.99629999999999996</c:v>
                </c:pt>
                <c:pt idx="316">
                  <c:v>0.99634999999999996</c:v>
                </c:pt>
                <c:pt idx="317">
                  <c:v>0.99644999999999995</c:v>
                </c:pt>
                <c:pt idx="318">
                  <c:v>0.99644999999999995</c:v>
                </c:pt>
                <c:pt idx="319">
                  <c:v>0.99650000000000005</c:v>
                </c:pt>
                <c:pt idx="320">
                  <c:v>0.99650000000000005</c:v>
                </c:pt>
                <c:pt idx="321">
                  <c:v>0.99655000000000005</c:v>
                </c:pt>
                <c:pt idx="322">
                  <c:v>0.99685000000000001</c:v>
                </c:pt>
                <c:pt idx="323">
                  <c:v>0.99695</c:v>
                </c:pt>
                <c:pt idx="324">
                  <c:v>0.997</c:v>
                </c:pt>
                <c:pt idx="325">
                  <c:v>0.99704999999999999</c:v>
                </c:pt>
                <c:pt idx="326">
                  <c:v>0.99709999999999999</c:v>
                </c:pt>
                <c:pt idx="327">
                  <c:v>0.99719999999999998</c:v>
                </c:pt>
                <c:pt idx="328">
                  <c:v>0.99734999999999996</c:v>
                </c:pt>
                <c:pt idx="329">
                  <c:v>0.99750000000000005</c:v>
                </c:pt>
                <c:pt idx="330">
                  <c:v>0.99750000000000005</c:v>
                </c:pt>
                <c:pt idx="331">
                  <c:v>0.99750000000000005</c:v>
                </c:pt>
                <c:pt idx="332">
                  <c:v>0.99750000000000005</c:v>
                </c:pt>
                <c:pt idx="333">
                  <c:v>0.99750000000000005</c:v>
                </c:pt>
                <c:pt idx="334">
                  <c:v>0.99755000000000005</c:v>
                </c:pt>
                <c:pt idx="335">
                  <c:v>0.99755000000000005</c:v>
                </c:pt>
                <c:pt idx="336">
                  <c:v>0.99760000000000004</c:v>
                </c:pt>
                <c:pt idx="337">
                  <c:v>0.99765000000000004</c:v>
                </c:pt>
                <c:pt idx="338">
                  <c:v>0.99765000000000004</c:v>
                </c:pt>
                <c:pt idx="339">
                  <c:v>0.99765000000000004</c:v>
                </c:pt>
                <c:pt idx="340">
                  <c:v>0.99770000000000003</c:v>
                </c:pt>
                <c:pt idx="341">
                  <c:v>0.99770000000000003</c:v>
                </c:pt>
                <c:pt idx="342">
                  <c:v>0.99770000000000003</c:v>
                </c:pt>
                <c:pt idx="343">
                  <c:v>0.99770000000000003</c:v>
                </c:pt>
                <c:pt idx="344">
                  <c:v>0.99775000000000003</c:v>
                </c:pt>
                <c:pt idx="345">
                  <c:v>0.99780000000000002</c:v>
                </c:pt>
                <c:pt idx="346">
                  <c:v>0.99795</c:v>
                </c:pt>
                <c:pt idx="347">
                  <c:v>0.99795</c:v>
                </c:pt>
                <c:pt idx="348">
                  <c:v>0.99819999999999998</c:v>
                </c:pt>
                <c:pt idx="349">
                  <c:v>0.99829999999999997</c:v>
                </c:pt>
                <c:pt idx="350">
                  <c:v>0.99844999999999995</c:v>
                </c:pt>
                <c:pt idx="351">
                  <c:v>0.99850000000000005</c:v>
                </c:pt>
                <c:pt idx="352">
                  <c:v>0.99860000000000004</c:v>
                </c:pt>
                <c:pt idx="353">
                  <c:v>0.99860000000000004</c:v>
                </c:pt>
                <c:pt idx="354">
                  <c:v>0.99860000000000004</c:v>
                </c:pt>
                <c:pt idx="355">
                  <c:v>0.99865000000000004</c:v>
                </c:pt>
                <c:pt idx="356">
                  <c:v>0.99865000000000004</c:v>
                </c:pt>
                <c:pt idx="357">
                  <c:v>0.99880000000000002</c:v>
                </c:pt>
                <c:pt idx="358">
                  <c:v>0.99880000000000002</c:v>
                </c:pt>
                <c:pt idx="359">
                  <c:v>0.99880000000000002</c:v>
                </c:pt>
                <c:pt idx="360">
                  <c:v>0.99880000000000002</c:v>
                </c:pt>
                <c:pt idx="361">
                  <c:v>0.99885000000000002</c:v>
                </c:pt>
                <c:pt idx="362">
                  <c:v>0.99885000000000002</c:v>
                </c:pt>
                <c:pt idx="363">
                  <c:v>0.99895</c:v>
                </c:pt>
                <c:pt idx="364">
                  <c:v>0.99904999999999999</c:v>
                </c:pt>
                <c:pt idx="365">
                  <c:v>0.99909999999999999</c:v>
                </c:pt>
                <c:pt idx="366">
                  <c:v>0.99914999999999998</c:v>
                </c:pt>
                <c:pt idx="367">
                  <c:v>0.99919999999999998</c:v>
                </c:pt>
                <c:pt idx="368">
                  <c:v>0.99924999999999997</c:v>
                </c:pt>
                <c:pt idx="369">
                  <c:v>0.99929999999999997</c:v>
                </c:pt>
                <c:pt idx="370">
                  <c:v>0.99929999999999997</c:v>
                </c:pt>
                <c:pt idx="371">
                  <c:v>0.99929999999999997</c:v>
                </c:pt>
                <c:pt idx="372">
                  <c:v>0.99934999999999996</c:v>
                </c:pt>
                <c:pt idx="373">
                  <c:v>0.99934999999999996</c:v>
                </c:pt>
                <c:pt idx="374">
                  <c:v>0.99944999999999995</c:v>
                </c:pt>
                <c:pt idx="375">
                  <c:v>0.99944999999999995</c:v>
                </c:pt>
                <c:pt idx="376">
                  <c:v>0.99944999999999995</c:v>
                </c:pt>
                <c:pt idx="377">
                  <c:v>0.99944999999999995</c:v>
                </c:pt>
                <c:pt idx="378">
                  <c:v>0.99944999999999995</c:v>
                </c:pt>
                <c:pt idx="379">
                  <c:v>0.99944999999999995</c:v>
                </c:pt>
                <c:pt idx="380">
                  <c:v>0.99950000000000006</c:v>
                </c:pt>
                <c:pt idx="381">
                  <c:v>0.99950000000000006</c:v>
                </c:pt>
                <c:pt idx="382">
                  <c:v>0.99950000000000006</c:v>
                </c:pt>
                <c:pt idx="383">
                  <c:v>0.99950000000000006</c:v>
                </c:pt>
                <c:pt idx="384">
                  <c:v>0.99955000000000005</c:v>
                </c:pt>
                <c:pt idx="385">
                  <c:v>0.99955000000000005</c:v>
                </c:pt>
                <c:pt idx="386">
                  <c:v>0.99955000000000005</c:v>
                </c:pt>
                <c:pt idx="387">
                  <c:v>0.99955000000000005</c:v>
                </c:pt>
                <c:pt idx="388">
                  <c:v>0.99955000000000005</c:v>
                </c:pt>
                <c:pt idx="389">
                  <c:v>0.99960000000000004</c:v>
                </c:pt>
                <c:pt idx="390">
                  <c:v>0.99960000000000004</c:v>
                </c:pt>
                <c:pt idx="391">
                  <c:v>0.99960000000000004</c:v>
                </c:pt>
                <c:pt idx="392">
                  <c:v>0.99960000000000004</c:v>
                </c:pt>
                <c:pt idx="393">
                  <c:v>0.99965000000000004</c:v>
                </c:pt>
                <c:pt idx="394">
                  <c:v>0.99965000000000004</c:v>
                </c:pt>
                <c:pt idx="395">
                  <c:v>0.99965000000000004</c:v>
                </c:pt>
                <c:pt idx="396">
                  <c:v>0.99965000000000004</c:v>
                </c:pt>
                <c:pt idx="397">
                  <c:v>0.99965000000000004</c:v>
                </c:pt>
                <c:pt idx="398">
                  <c:v>0.99965000000000004</c:v>
                </c:pt>
                <c:pt idx="399">
                  <c:v>0.99965000000000004</c:v>
                </c:pt>
                <c:pt idx="400">
                  <c:v>0.99965000000000004</c:v>
                </c:pt>
                <c:pt idx="401">
                  <c:v>0.99965000000000004</c:v>
                </c:pt>
                <c:pt idx="402">
                  <c:v>0.99970000000000003</c:v>
                </c:pt>
                <c:pt idx="403">
                  <c:v>0.99970000000000003</c:v>
                </c:pt>
                <c:pt idx="404">
                  <c:v>0.99970000000000003</c:v>
                </c:pt>
                <c:pt idx="405">
                  <c:v>0.99970000000000003</c:v>
                </c:pt>
                <c:pt idx="406">
                  <c:v>0.99970000000000003</c:v>
                </c:pt>
                <c:pt idx="407">
                  <c:v>0.99970000000000003</c:v>
                </c:pt>
                <c:pt idx="408">
                  <c:v>0.99975000000000003</c:v>
                </c:pt>
                <c:pt idx="409">
                  <c:v>0.99975000000000003</c:v>
                </c:pt>
                <c:pt idx="410">
                  <c:v>0.99975000000000003</c:v>
                </c:pt>
                <c:pt idx="411">
                  <c:v>0.99975000000000003</c:v>
                </c:pt>
                <c:pt idx="412">
                  <c:v>0.99975000000000003</c:v>
                </c:pt>
                <c:pt idx="413">
                  <c:v>0.99975000000000003</c:v>
                </c:pt>
                <c:pt idx="414">
                  <c:v>0.99975000000000003</c:v>
                </c:pt>
                <c:pt idx="415">
                  <c:v>0.99975000000000003</c:v>
                </c:pt>
                <c:pt idx="416">
                  <c:v>0.99975000000000003</c:v>
                </c:pt>
                <c:pt idx="417">
                  <c:v>0.99975000000000003</c:v>
                </c:pt>
                <c:pt idx="418">
                  <c:v>0.99975000000000003</c:v>
                </c:pt>
                <c:pt idx="419">
                  <c:v>0.99975000000000003</c:v>
                </c:pt>
                <c:pt idx="420">
                  <c:v>0.99975000000000003</c:v>
                </c:pt>
                <c:pt idx="421">
                  <c:v>0.99975000000000003</c:v>
                </c:pt>
                <c:pt idx="422">
                  <c:v>0.99975000000000003</c:v>
                </c:pt>
                <c:pt idx="423">
                  <c:v>0.99975000000000003</c:v>
                </c:pt>
                <c:pt idx="424">
                  <c:v>0.99975000000000003</c:v>
                </c:pt>
                <c:pt idx="425">
                  <c:v>0.99975000000000003</c:v>
                </c:pt>
                <c:pt idx="426">
                  <c:v>0.99975000000000003</c:v>
                </c:pt>
                <c:pt idx="427">
                  <c:v>0.99975000000000003</c:v>
                </c:pt>
                <c:pt idx="428">
                  <c:v>0.99975000000000003</c:v>
                </c:pt>
                <c:pt idx="429">
                  <c:v>0.99975000000000003</c:v>
                </c:pt>
                <c:pt idx="430">
                  <c:v>0.99975000000000003</c:v>
                </c:pt>
                <c:pt idx="431">
                  <c:v>0.99975000000000003</c:v>
                </c:pt>
                <c:pt idx="432">
                  <c:v>0.99975000000000003</c:v>
                </c:pt>
                <c:pt idx="433">
                  <c:v>0.99975000000000003</c:v>
                </c:pt>
                <c:pt idx="434">
                  <c:v>0.99980000000000002</c:v>
                </c:pt>
                <c:pt idx="435">
                  <c:v>0.99980000000000002</c:v>
                </c:pt>
                <c:pt idx="436">
                  <c:v>0.99980000000000002</c:v>
                </c:pt>
                <c:pt idx="437">
                  <c:v>0.99980000000000002</c:v>
                </c:pt>
                <c:pt idx="438">
                  <c:v>0.99980000000000002</c:v>
                </c:pt>
                <c:pt idx="439">
                  <c:v>0.99980000000000002</c:v>
                </c:pt>
                <c:pt idx="440">
                  <c:v>0.99980000000000002</c:v>
                </c:pt>
                <c:pt idx="441">
                  <c:v>0.99980000000000002</c:v>
                </c:pt>
                <c:pt idx="442">
                  <c:v>0.99980000000000002</c:v>
                </c:pt>
                <c:pt idx="443">
                  <c:v>0.99980000000000002</c:v>
                </c:pt>
                <c:pt idx="444">
                  <c:v>0.99980000000000002</c:v>
                </c:pt>
                <c:pt idx="445">
                  <c:v>0.99990000000000001</c:v>
                </c:pt>
                <c:pt idx="446">
                  <c:v>0.99990000000000001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trip_inwRAN_iwm001_ltyB_actSIG_!$H$1002:$H$1999</c:f>
              <c:numCache>
                <c:formatCode>General</c:formatCode>
                <c:ptCount val="99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0.83333333300000001</c:v>
                </c:pt>
                <c:pt idx="7">
                  <c:v>0.88888888899999996</c:v>
                </c:pt>
                <c:pt idx="8">
                  <c:v>0.9</c:v>
                </c:pt>
                <c:pt idx="9">
                  <c:v>0.93333333299999999</c:v>
                </c:pt>
                <c:pt idx="10">
                  <c:v>0.96296296299999995</c:v>
                </c:pt>
                <c:pt idx="11">
                  <c:v>0.97619047599999997</c:v>
                </c:pt>
                <c:pt idx="12">
                  <c:v>0.98214285700000004</c:v>
                </c:pt>
                <c:pt idx="13">
                  <c:v>0.98611111100000004</c:v>
                </c:pt>
                <c:pt idx="14">
                  <c:v>0.98958333300000001</c:v>
                </c:pt>
                <c:pt idx="15">
                  <c:v>0.984375</c:v>
                </c:pt>
                <c:pt idx="16">
                  <c:v>0.98757764000000003</c:v>
                </c:pt>
                <c:pt idx="17">
                  <c:v>0.99074074099999998</c:v>
                </c:pt>
                <c:pt idx="18">
                  <c:v>0.99267399300000003</c:v>
                </c:pt>
                <c:pt idx="19">
                  <c:v>0.99127907000000004</c:v>
                </c:pt>
                <c:pt idx="20">
                  <c:v>0.99029126199999995</c:v>
                </c:pt>
                <c:pt idx="21">
                  <c:v>0.99171842700000001</c:v>
                </c:pt>
                <c:pt idx="22">
                  <c:v>0.98782608699999996</c:v>
                </c:pt>
                <c:pt idx="23">
                  <c:v>0.98767334399999995</c:v>
                </c:pt>
                <c:pt idx="24">
                  <c:v>0.98655914</c:v>
                </c:pt>
                <c:pt idx="25">
                  <c:v>0.98466981099999995</c:v>
                </c:pt>
                <c:pt idx="26">
                  <c:v>0.98286937900000004</c:v>
                </c:pt>
                <c:pt idx="27">
                  <c:v>0.98290598299999998</c:v>
                </c:pt>
                <c:pt idx="28">
                  <c:v>0.98070469800000004</c:v>
                </c:pt>
                <c:pt idx="29">
                  <c:v>0.98079877100000001</c:v>
                </c:pt>
                <c:pt idx="30">
                  <c:v>0.97919556200000002</c:v>
                </c:pt>
                <c:pt idx="31">
                  <c:v>0.97820512800000003</c:v>
                </c:pt>
                <c:pt idx="32">
                  <c:v>0.97580645200000005</c:v>
                </c:pt>
                <c:pt idx="33">
                  <c:v>0.97551889300000005</c:v>
                </c:pt>
                <c:pt idx="34">
                  <c:v>0.97394296999999996</c:v>
                </c:pt>
                <c:pt idx="35">
                  <c:v>0.97144173199999995</c:v>
                </c:pt>
                <c:pt idx="36">
                  <c:v>0.96861564899999997</c:v>
                </c:pt>
                <c:pt idx="37">
                  <c:v>0.96861342900000003</c:v>
                </c:pt>
                <c:pt idx="38">
                  <c:v>0.96667900799999995</c:v>
                </c:pt>
                <c:pt idx="39">
                  <c:v>0.96532399300000005</c:v>
                </c:pt>
                <c:pt idx="40">
                  <c:v>0.96333002999999995</c:v>
                </c:pt>
                <c:pt idx="41">
                  <c:v>0.96135867900000005</c:v>
                </c:pt>
                <c:pt idx="42">
                  <c:v>0.95811051700000005</c:v>
                </c:pt>
                <c:pt idx="43">
                  <c:v>0.95723591100000005</c:v>
                </c:pt>
                <c:pt idx="44">
                  <c:v>0.95556154100000001</c:v>
                </c:pt>
                <c:pt idx="45">
                  <c:v>0.95345268500000002</c:v>
                </c:pt>
                <c:pt idx="46">
                  <c:v>0.95119570499999995</c:v>
                </c:pt>
                <c:pt idx="47">
                  <c:v>0.94960336000000001</c:v>
                </c:pt>
                <c:pt idx="48">
                  <c:v>0.94725078200000001</c:v>
                </c:pt>
                <c:pt idx="49">
                  <c:v>0.94519374899999997</c:v>
                </c:pt>
                <c:pt idx="50">
                  <c:v>0.94446721300000003</c:v>
                </c:pt>
                <c:pt idx="51">
                  <c:v>0.94226600999999999</c:v>
                </c:pt>
                <c:pt idx="52">
                  <c:v>0.94002284800000002</c:v>
                </c:pt>
                <c:pt idx="53">
                  <c:v>0.93766043300000002</c:v>
                </c:pt>
                <c:pt idx="54">
                  <c:v>0.93499381699999995</c:v>
                </c:pt>
                <c:pt idx="55">
                  <c:v>0.93264957299999995</c:v>
                </c:pt>
                <c:pt idx="56">
                  <c:v>0.930886243</c:v>
                </c:pt>
                <c:pt idx="57">
                  <c:v>0.92799871700000003</c:v>
                </c:pt>
                <c:pt idx="58">
                  <c:v>0.92571340000000002</c:v>
                </c:pt>
                <c:pt idx="59">
                  <c:v>0.92365607599999999</c:v>
                </c:pt>
                <c:pt idx="60">
                  <c:v>0.92198891800000005</c:v>
                </c:pt>
                <c:pt idx="61">
                  <c:v>0.91989810400000005</c:v>
                </c:pt>
                <c:pt idx="62">
                  <c:v>0.91751583599999997</c:v>
                </c:pt>
                <c:pt idx="63">
                  <c:v>0.91423235999999997</c:v>
                </c:pt>
                <c:pt idx="64">
                  <c:v>0.91171521</c:v>
                </c:pt>
                <c:pt idx="65">
                  <c:v>0.90956039799999999</c:v>
                </c:pt>
                <c:pt idx="66">
                  <c:v>0.90648714799999996</c:v>
                </c:pt>
                <c:pt idx="67">
                  <c:v>0.90281421399999995</c:v>
                </c:pt>
                <c:pt idx="68">
                  <c:v>0.89847833700000002</c:v>
                </c:pt>
                <c:pt idx="69">
                  <c:v>0.89557141200000001</c:v>
                </c:pt>
                <c:pt idx="70">
                  <c:v>0.89210381000000005</c:v>
                </c:pt>
                <c:pt idx="71">
                  <c:v>0.88808780799999998</c:v>
                </c:pt>
                <c:pt idx="72">
                  <c:v>0.88455489099999995</c:v>
                </c:pt>
                <c:pt idx="73">
                  <c:v>0.88055726300000003</c:v>
                </c:pt>
                <c:pt idx="74">
                  <c:v>0.87758983099999999</c:v>
                </c:pt>
                <c:pt idx="75">
                  <c:v>0.87429018999999997</c:v>
                </c:pt>
                <c:pt idx="76">
                  <c:v>0.87038454200000004</c:v>
                </c:pt>
                <c:pt idx="77">
                  <c:v>0.86714794699999997</c:v>
                </c:pt>
                <c:pt idx="78">
                  <c:v>0.863987493</c:v>
                </c:pt>
                <c:pt idx="79">
                  <c:v>0.86118877999999999</c:v>
                </c:pt>
                <c:pt idx="80">
                  <c:v>0.85812842700000003</c:v>
                </c:pt>
                <c:pt idx="81">
                  <c:v>0.85496711700000005</c:v>
                </c:pt>
                <c:pt idx="82">
                  <c:v>0.85175156500000004</c:v>
                </c:pt>
                <c:pt idx="83">
                  <c:v>0.84789832200000004</c:v>
                </c:pt>
                <c:pt idx="84">
                  <c:v>0.84484165899999997</c:v>
                </c:pt>
                <c:pt idx="85">
                  <c:v>0.84146927000000005</c:v>
                </c:pt>
                <c:pt idx="86">
                  <c:v>0.83831489800000003</c:v>
                </c:pt>
                <c:pt idx="87">
                  <c:v>0.835982102</c:v>
                </c:pt>
                <c:pt idx="88">
                  <c:v>0.83291695099999996</c:v>
                </c:pt>
                <c:pt idx="89">
                  <c:v>0.829464286</c:v>
                </c:pt>
                <c:pt idx="90">
                  <c:v>0.82537007200000001</c:v>
                </c:pt>
                <c:pt idx="91">
                  <c:v>0.82109959700000001</c:v>
                </c:pt>
                <c:pt idx="92">
                  <c:v>0.81765536699999997</c:v>
                </c:pt>
                <c:pt idx="93">
                  <c:v>0.814258912</c:v>
                </c:pt>
                <c:pt idx="94">
                  <c:v>0.81032716299999996</c:v>
                </c:pt>
                <c:pt idx="95">
                  <c:v>0.807508899</c:v>
                </c:pt>
                <c:pt idx="96">
                  <c:v>0.80490546100000004</c:v>
                </c:pt>
                <c:pt idx="97">
                  <c:v>0.80115817600000006</c:v>
                </c:pt>
                <c:pt idx="98">
                  <c:v>0.797414069</c:v>
                </c:pt>
                <c:pt idx="99">
                  <c:v>0.79457755399999996</c:v>
                </c:pt>
                <c:pt idx="100">
                  <c:v>0.79162011200000004</c:v>
                </c:pt>
                <c:pt idx="101">
                  <c:v>0.78783237299999997</c:v>
                </c:pt>
                <c:pt idx="102">
                  <c:v>0.78405797099999996</c:v>
                </c:pt>
                <c:pt idx="103">
                  <c:v>0.78091999300000003</c:v>
                </c:pt>
                <c:pt idx="104">
                  <c:v>0.77830049999999995</c:v>
                </c:pt>
                <c:pt idx="105">
                  <c:v>0.77458492999999995</c:v>
                </c:pt>
                <c:pt idx="106">
                  <c:v>0.77164948499999997</c:v>
                </c:pt>
                <c:pt idx="107">
                  <c:v>0.767848058</c:v>
                </c:pt>
                <c:pt idx="108">
                  <c:v>0.76411403</c:v>
                </c:pt>
                <c:pt idx="109">
                  <c:v>0.76130916299999996</c:v>
                </c:pt>
                <c:pt idx="110">
                  <c:v>0.75816459800000002</c:v>
                </c:pt>
                <c:pt idx="111">
                  <c:v>0.75562009299999999</c:v>
                </c:pt>
                <c:pt idx="112">
                  <c:v>0.75246998799999998</c:v>
                </c:pt>
                <c:pt idx="113">
                  <c:v>0.74845144399999997</c:v>
                </c:pt>
                <c:pt idx="114">
                  <c:v>0.74529524599999997</c:v>
                </c:pt>
                <c:pt idx="115">
                  <c:v>0.74196195099999995</c:v>
                </c:pt>
                <c:pt idx="116">
                  <c:v>0.73917013300000001</c:v>
                </c:pt>
                <c:pt idx="117">
                  <c:v>0.73573543399999997</c:v>
                </c:pt>
                <c:pt idx="118">
                  <c:v>0.73242585299999996</c:v>
                </c:pt>
                <c:pt idx="119">
                  <c:v>0.72922396899999997</c:v>
                </c:pt>
                <c:pt idx="120">
                  <c:v>0.72618989700000003</c:v>
                </c:pt>
                <c:pt idx="121">
                  <c:v>0.72252390799999999</c:v>
                </c:pt>
                <c:pt idx="122">
                  <c:v>0.71988009100000006</c:v>
                </c:pt>
                <c:pt idx="123">
                  <c:v>0.71688336200000002</c:v>
                </c:pt>
                <c:pt idx="124">
                  <c:v>0.714152483</c:v>
                </c:pt>
                <c:pt idx="125">
                  <c:v>0.71048744500000005</c:v>
                </c:pt>
                <c:pt idx="126">
                  <c:v>0.70765077300000001</c:v>
                </c:pt>
                <c:pt idx="127">
                  <c:v>0.70514622500000002</c:v>
                </c:pt>
                <c:pt idx="128">
                  <c:v>0.70252652400000004</c:v>
                </c:pt>
                <c:pt idx="129">
                  <c:v>0.69988417700000005</c:v>
                </c:pt>
                <c:pt idx="130">
                  <c:v>0.69714361400000002</c:v>
                </c:pt>
                <c:pt idx="131">
                  <c:v>0.69447847399999996</c:v>
                </c:pt>
                <c:pt idx="132">
                  <c:v>0.691496746</c:v>
                </c:pt>
                <c:pt idx="133">
                  <c:v>0.68914905500000001</c:v>
                </c:pt>
                <c:pt idx="134">
                  <c:v>0.68656397999999996</c:v>
                </c:pt>
                <c:pt idx="135">
                  <c:v>0.68362204100000001</c:v>
                </c:pt>
                <c:pt idx="136">
                  <c:v>0.68080816600000005</c:v>
                </c:pt>
                <c:pt idx="137">
                  <c:v>0.67777777800000005</c:v>
                </c:pt>
                <c:pt idx="138">
                  <c:v>0.67526943900000003</c:v>
                </c:pt>
                <c:pt idx="139">
                  <c:v>0.67252756300000005</c:v>
                </c:pt>
                <c:pt idx="140">
                  <c:v>0.66992028599999998</c:v>
                </c:pt>
                <c:pt idx="141">
                  <c:v>0.66711019699999996</c:v>
                </c:pt>
                <c:pt idx="142">
                  <c:v>0.66488064300000005</c:v>
                </c:pt>
                <c:pt idx="143">
                  <c:v>0.66182827700000002</c:v>
                </c:pt>
                <c:pt idx="144">
                  <c:v>0.66008668199999998</c:v>
                </c:pt>
                <c:pt idx="145">
                  <c:v>0.65698537999999995</c:v>
                </c:pt>
                <c:pt idx="146">
                  <c:v>0.65437126700000003</c:v>
                </c:pt>
                <c:pt idx="147">
                  <c:v>0.65247871800000001</c:v>
                </c:pt>
                <c:pt idx="148">
                  <c:v>0.65001146899999995</c:v>
                </c:pt>
                <c:pt idx="149">
                  <c:v>0.64773331300000003</c:v>
                </c:pt>
                <c:pt idx="150">
                  <c:v>0.64537511299999994</c:v>
                </c:pt>
                <c:pt idx="151">
                  <c:v>0.64338125199999996</c:v>
                </c:pt>
                <c:pt idx="152">
                  <c:v>0.64076153599999996</c:v>
                </c:pt>
                <c:pt idx="153">
                  <c:v>0.638334811</c:v>
                </c:pt>
                <c:pt idx="154">
                  <c:v>0.63630353299999998</c:v>
                </c:pt>
                <c:pt idx="155">
                  <c:v>0.63329932200000005</c:v>
                </c:pt>
                <c:pt idx="156">
                  <c:v>0.63081827099999999</c:v>
                </c:pt>
                <c:pt idx="157">
                  <c:v>0.62898696799999998</c:v>
                </c:pt>
                <c:pt idx="158">
                  <c:v>0.62639484999999995</c:v>
                </c:pt>
                <c:pt idx="159">
                  <c:v>0.62413842100000005</c:v>
                </c:pt>
                <c:pt idx="160">
                  <c:v>0.62207865600000001</c:v>
                </c:pt>
                <c:pt idx="161">
                  <c:v>0.62029270299999995</c:v>
                </c:pt>
                <c:pt idx="162">
                  <c:v>0.61824595699999996</c:v>
                </c:pt>
                <c:pt idx="163">
                  <c:v>0.61614898200000001</c:v>
                </c:pt>
                <c:pt idx="164">
                  <c:v>0.61407632700000003</c:v>
                </c:pt>
                <c:pt idx="165">
                  <c:v>0.61212142000000003</c:v>
                </c:pt>
                <c:pt idx="166">
                  <c:v>0.60993198699999995</c:v>
                </c:pt>
                <c:pt idx="167">
                  <c:v>0.608221134</c:v>
                </c:pt>
                <c:pt idx="168">
                  <c:v>0.60676325200000003</c:v>
                </c:pt>
                <c:pt idx="169">
                  <c:v>0.60491041400000001</c:v>
                </c:pt>
                <c:pt idx="170">
                  <c:v>0.60329637199999997</c:v>
                </c:pt>
                <c:pt idx="171">
                  <c:v>0.60158645499999996</c:v>
                </c:pt>
                <c:pt idx="172">
                  <c:v>0.599548937</c:v>
                </c:pt>
                <c:pt idx="173">
                  <c:v>0.59787957899999999</c:v>
                </c:pt>
                <c:pt idx="174">
                  <c:v>0.59645895599999998</c:v>
                </c:pt>
                <c:pt idx="175">
                  <c:v>0.59451866900000006</c:v>
                </c:pt>
                <c:pt idx="176">
                  <c:v>0.59302893199999995</c:v>
                </c:pt>
                <c:pt idx="177">
                  <c:v>0.59132715800000002</c:v>
                </c:pt>
                <c:pt idx="178">
                  <c:v>0.58946181099999995</c:v>
                </c:pt>
                <c:pt idx="179">
                  <c:v>0.58797856299999995</c:v>
                </c:pt>
                <c:pt idx="180">
                  <c:v>0.58679956600000005</c:v>
                </c:pt>
                <c:pt idx="181">
                  <c:v>0.58524715299999996</c:v>
                </c:pt>
                <c:pt idx="182">
                  <c:v>0.58371886699999997</c:v>
                </c:pt>
                <c:pt idx="183">
                  <c:v>0.58247097400000003</c:v>
                </c:pt>
                <c:pt idx="184">
                  <c:v>0.58138145699999999</c:v>
                </c:pt>
                <c:pt idx="185">
                  <c:v>0.58014406500000004</c:v>
                </c:pt>
                <c:pt idx="186">
                  <c:v>0.57880774000000002</c:v>
                </c:pt>
                <c:pt idx="187">
                  <c:v>0.57742186299999998</c:v>
                </c:pt>
                <c:pt idx="188">
                  <c:v>0.57561126600000001</c:v>
                </c:pt>
                <c:pt idx="189">
                  <c:v>0.57388009100000004</c:v>
                </c:pt>
                <c:pt idx="190">
                  <c:v>0.57244531700000001</c:v>
                </c:pt>
                <c:pt idx="191">
                  <c:v>0.57097888200000002</c:v>
                </c:pt>
                <c:pt idx="192">
                  <c:v>0.56944528999999999</c:v>
                </c:pt>
                <c:pt idx="193">
                  <c:v>0.56838942699999995</c:v>
                </c:pt>
                <c:pt idx="194">
                  <c:v>0.56695483899999999</c:v>
                </c:pt>
                <c:pt idx="195">
                  <c:v>0.56567847699999996</c:v>
                </c:pt>
                <c:pt idx="196">
                  <c:v>0.56449967000000001</c:v>
                </c:pt>
                <c:pt idx="197">
                  <c:v>0.56331329100000005</c:v>
                </c:pt>
                <c:pt idx="198">
                  <c:v>0.56222792099999996</c:v>
                </c:pt>
                <c:pt idx="199">
                  <c:v>0.56116776199999996</c:v>
                </c:pt>
                <c:pt idx="200">
                  <c:v>0.560027265</c:v>
                </c:pt>
                <c:pt idx="201">
                  <c:v>0.55900088699999995</c:v>
                </c:pt>
                <c:pt idx="202">
                  <c:v>0.55770024200000001</c:v>
                </c:pt>
                <c:pt idx="203">
                  <c:v>0.55651867300000002</c:v>
                </c:pt>
                <c:pt idx="204">
                  <c:v>0.55527895699999996</c:v>
                </c:pt>
                <c:pt idx="205">
                  <c:v>0.55440656700000002</c:v>
                </c:pt>
                <c:pt idx="206">
                  <c:v>0.55309670099999997</c:v>
                </c:pt>
                <c:pt idx="207">
                  <c:v>0.55186830399999998</c:v>
                </c:pt>
                <c:pt idx="208">
                  <c:v>0.55077876199999998</c:v>
                </c:pt>
                <c:pt idx="209">
                  <c:v>0.54965357999999997</c:v>
                </c:pt>
                <c:pt idx="210">
                  <c:v>0.54859511699999997</c:v>
                </c:pt>
                <c:pt idx="211">
                  <c:v>0.54774071300000005</c:v>
                </c:pt>
                <c:pt idx="212">
                  <c:v>0.54675599799999997</c:v>
                </c:pt>
                <c:pt idx="213">
                  <c:v>0.54580239900000005</c:v>
                </c:pt>
                <c:pt idx="214">
                  <c:v>0.54483819499999997</c:v>
                </c:pt>
                <c:pt idx="215">
                  <c:v>0.54397727299999998</c:v>
                </c:pt>
                <c:pt idx="216">
                  <c:v>0.543424036</c:v>
                </c:pt>
                <c:pt idx="217">
                  <c:v>0.54260825300000004</c:v>
                </c:pt>
                <c:pt idx="218">
                  <c:v>0.54175721799999998</c:v>
                </c:pt>
                <c:pt idx="219">
                  <c:v>0.54094020200000004</c:v>
                </c:pt>
                <c:pt idx="220">
                  <c:v>0.53999437900000002</c:v>
                </c:pt>
                <c:pt idx="221">
                  <c:v>0.539043881</c:v>
                </c:pt>
                <c:pt idx="222">
                  <c:v>0.53825281800000002</c:v>
                </c:pt>
                <c:pt idx="223">
                  <c:v>0.53740547500000002</c:v>
                </c:pt>
                <c:pt idx="224">
                  <c:v>0.53657314599999995</c:v>
                </c:pt>
                <c:pt idx="225">
                  <c:v>0.53594444399999996</c:v>
                </c:pt>
                <c:pt idx="226">
                  <c:v>0.53515895700000005</c:v>
                </c:pt>
                <c:pt idx="227">
                  <c:v>0.53441407500000004</c:v>
                </c:pt>
                <c:pt idx="228">
                  <c:v>0.53380468400000003</c:v>
                </c:pt>
                <c:pt idx="229">
                  <c:v>0.53319181800000004</c:v>
                </c:pt>
                <c:pt idx="230">
                  <c:v>0.53261228500000002</c:v>
                </c:pt>
                <c:pt idx="231">
                  <c:v>0.53210605899999996</c:v>
                </c:pt>
                <c:pt idx="232">
                  <c:v>0.531639317</c:v>
                </c:pt>
                <c:pt idx="233">
                  <c:v>0.53088887699999998</c:v>
                </c:pt>
                <c:pt idx="234">
                  <c:v>0.53024132899999998</c:v>
                </c:pt>
                <c:pt idx="235">
                  <c:v>0.52976320399999999</c:v>
                </c:pt>
                <c:pt idx="236">
                  <c:v>0.52918277300000005</c:v>
                </c:pt>
                <c:pt idx="237">
                  <c:v>0.52867471200000005</c:v>
                </c:pt>
                <c:pt idx="238">
                  <c:v>0.52794205400000005</c:v>
                </c:pt>
                <c:pt idx="239">
                  <c:v>0.527363319</c:v>
                </c:pt>
                <c:pt idx="240">
                  <c:v>0.52684509300000004</c:v>
                </c:pt>
                <c:pt idx="241">
                  <c:v>0.52625043900000001</c:v>
                </c:pt>
                <c:pt idx="242">
                  <c:v>0.52543788700000005</c:v>
                </c:pt>
                <c:pt idx="243">
                  <c:v>0.52501883100000002</c:v>
                </c:pt>
                <c:pt idx="244">
                  <c:v>0.52450032199999996</c:v>
                </c:pt>
                <c:pt idx="245">
                  <c:v>0.52396663200000004</c:v>
                </c:pt>
                <c:pt idx="246">
                  <c:v>0.52324086999999997</c:v>
                </c:pt>
                <c:pt idx="247">
                  <c:v>0.522710868</c:v>
                </c:pt>
                <c:pt idx="248">
                  <c:v>0.52230676799999998</c:v>
                </c:pt>
                <c:pt idx="249">
                  <c:v>0.521699723</c:v>
                </c:pt>
                <c:pt idx="250">
                  <c:v>0.52112113699999996</c:v>
                </c:pt>
                <c:pt idx="251">
                  <c:v>0.520636777</c:v>
                </c:pt>
                <c:pt idx="252">
                  <c:v>0.52000743000000005</c:v>
                </c:pt>
                <c:pt idx="253">
                  <c:v>0.51965019199999996</c:v>
                </c:pt>
                <c:pt idx="254">
                  <c:v>0.51930103299999997</c:v>
                </c:pt>
                <c:pt idx="255">
                  <c:v>0.51897595900000004</c:v>
                </c:pt>
                <c:pt idx="256">
                  <c:v>0.51851754000000005</c:v>
                </c:pt>
                <c:pt idx="257">
                  <c:v>0.51815399200000001</c:v>
                </c:pt>
                <c:pt idx="258">
                  <c:v>0.517859497</c:v>
                </c:pt>
                <c:pt idx="259">
                  <c:v>0.51726588399999995</c:v>
                </c:pt>
                <c:pt idx="260">
                  <c:v>0.51696942599999995</c:v>
                </c:pt>
                <c:pt idx="261">
                  <c:v>0.51660012600000005</c:v>
                </c:pt>
                <c:pt idx="262">
                  <c:v>0.51630677199999997</c:v>
                </c:pt>
                <c:pt idx="263">
                  <c:v>0.515881335</c:v>
                </c:pt>
                <c:pt idx="264">
                  <c:v>0.51549657100000001</c:v>
                </c:pt>
                <c:pt idx="265">
                  <c:v>0.51516895100000004</c:v>
                </c:pt>
                <c:pt idx="266">
                  <c:v>0.51489261600000003</c:v>
                </c:pt>
                <c:pt idx="267">
                  <c:v>0.51449823800000005</c:v>
                </c:pt>
                <c:pt idx="268">
                  <c:v>0.51426559599999999</c:v>
                </c:pt>
                <c:pt idx="269">
                  <c:v>0.51393955199999997</c:v>
                </c:pt>
                <c:pt idx="270">
                  <c:v>0.51362677999999995</c:v>
                </c:pt>
                <c:pt idx="271">
                  <c:v>0.513302645</c:v>
                </c:pt>
                <c:pt idx="272">
                  <c:v>0.51310764099999995</c:v>
                </c:pt>
                <c:pt idx="273">
                  <c:v>0.51276993400000004</c:v>
                </c:pt>
                <c:pt idx="274">
                  <c:v>0.51257714799999998</c:v>
                </c:pt>
                <c:pt idx="275">
                  <c:v>0.51233288399999999</c:v>
                </c:pt>
                <c:pt idx="276">
                  <c:v>0.51215659899999999</c:v>
                </c:pt>
                <c:pt idx="277">
                  <c:v>0.51186256500000005</c:v>
                </c:pt>
                <c:pt idx="278">
                  <c:v>0.51141151200000001</c:v>
                </c:pt>
                <c:pt idx="279">
                  <c:v>0.51114324799999999</c:v>
                </c:pt>
                <c:pt idx="280">
                  <c:v>0.51083703199999997</c:v>
                </c:pt>
                <c:pt idx="281">
                  <c:v>0.51049293600000001</c:v>
                </c:pt>
                <c:pt idx="282">
                  <c:v>0.51017569200000001</c:v>
                </c:pt>
                <c:pt idx="283">
                  <c:v>0.51005639800000002</c:v>
                </c:pt>
                <c:pt idx="284">
                  <c:v>0.50975195600000001</c:v>
                </c:pt>
                <c:pt idx="285">
                  <c:v>0.50955233899999997</c:v>
                </c:pt>
                <c:pt idx="286">
                  <c:v>0.50921001899999996</c:v>
                </c:pt>
                <c:pt idx="287">
                  <c:v>0.50892054900000006</c:v>
                </c:pt>
                <c:pt idx="288">
                  <c:v>0.50877238000000002</c:v>
                </c:pt>
                <c:pt idx="289">
                  <c:v>0.50853495999999998</c:v>
                </c:pt>
                <c:pt idx="290">
                  <c:v>0.50827271799999996</c:v>
                </c:pt>
                <c:pt idx="291">
                  <c:v>0.50797348099999995</c:v>
                </c:pt>
                <c:pt idx="292">
                  <c:v>0.50760966900000004</c:v>
                </c:pt>
                <c:pt idx="293">
                  <c:v>0.50741384599999995</c:v>
                </c:pt>
                <c:pt idx="294">
                  <c:v>0.50719047699999997</c:v>
                </c:pt>
                <c:pt idx="295">
                  <c:v>0.50698291900000003</c:v>
                </c:pt>
                <c:pt idx="296">
                  <c:v>0.50683882800000002</c:v>
                </c:pt>
                <c:pt idx="297">
                  <c:v>0.50656670000000004</c:v>
                </c:pt>
                <c:pt idx="298">
                  <c:v>0.506320082</c:v>
                </c:pt>
                <c:pt idx="299">
                  <c:v>0.50623885899999999</c:v>
                </c:pt>
                <c:pt idx="300">
                  <c:v>0.50603114800000004</c:v>
                </c:pt>
                <c:pt idx="301">
                  <c:v>0.50574712600000005</c:v>
                </c:pt>
                <c:pt idx="302">
                  <c:v>0.50554143399999996</c:v>
                </c:pt>
                <c:pt idx="303">
                  <c:v>0.50541158500000005</c:v>
                </c:pt>
                <c:pt idx="304">
                  <c:v>0.50537224700000005</c:v>
                </c:pt>
                <c:pt idx="305">
                  <c:v>0.50514024599999996</c:v>
                </c:pt>
                <c:pt idx="306">
                  <c:v>0.50499873100000003</c:v>
                </c:pt>
                <c:pt idx="307">
                  <c:v>0.50492110999999995</c:v>
                </c:pt>
                <c:pt idx="308">
                  <c:v>0.50484328999999994</c:v>
                </c:pt>
                <c:pt idx="309">
                  <c:v>0.50467621299999998</c:v>
                </c:pt>
                <c:pt idx="310">
                  <c:v>0.50449651699999998</c:v>
                </c:pt>
                <c:pt idx="311">
                  <c:v>0.50431700199999996</c:v>
                </c:pt>
                <c:pt idx="312">
                  <c:v>0.504290813</c:v>
                </c:pt>
                <c:pt idx="313">
                  <c:v>0.50416234400000004</c:v>
                </c:pt>
                <c:pt idx="314">
                  <c:v>0.50399656000000004</c:v>
                </c:pt>
                <c:pt idx="315">
                  <c:v>0.50381795200000001</c:v>
                </c:pt>
                <c:pt idx="316">
                  <c:v>0.50367767900000004</c:v>
                </c:pt>
                <c:pt idx="317">
                  <c:v>0.50358821399999998</c:v>
                </c:pt>
                <c:pt idx="318">
                  <c:v>0.50347371299999999</c:v>
                </c:pt>
                <c:pt idx="319">
                  <c:v>0.50339723700000005</c:v>
                </c:pt>
                <c:pt idx="320">
                  <c:v>0.50324470399999999</c:v>
                </c:pt>
                <c:pt idx="321">
                  <c:v>0.50313020600000002</c:v>
                </c:pt>
                <c:pt idx="322">
                  <c:v>0.50310386600000001</c:v>
                </c:pt>
                <c:pt idx="323">
                  <c:v>0.50296395299999996</c:v>
                </c:pt>
                <c:pt idx="324">
                  <c:v>0.50278625300000002</c:v>
                </c:pt>
                <c:pt idx="325">
                  <c:v>0.50271006100000004</c:v>
                </c:pt>
                <c:pt idx="326">
                  <c:v>0.50258323000000005</c:v>
                </c:pt>
                <c:pt idx="327">
                  <c:v>0.50253231499999995</c:v>
                </c:pt>
                <c:pt idx="328">
                  <c:v>0.50246863799999997</c:v>
                </c:pt>
                <c:pt idx="329">
                  <c:v>0.50239234399999999</c:v>
                </c:pt>
                <c:pt idx="330">
                  <c:v>0.502303799</c:v>
                </c:pt>
                <c:pt idx="331">
                  <c:v>0.50220264299999995</c:v>
                </c:pt>
                <c:pt idx="332">
                  <c:v>0.50210152799999996</c:v>
                </c:pt>
                <c:pt idx="333">
                  <c:v>0.50205098500000001</c:v>
                </c:pt>
                <c:pt idx="334">
                  <c:v>0.501987721</c:v>
                </c:pt>
                <c:pt idx="335">
                  <c:v>0.50189932299999995</c:v>
                </c:pt>
                <c:pt idx="336">
                  <c:v>0.50184873100000005</c:v>
                </c:pt>
                <c:pt idx="337">
                  <c:v>0.50181077399999996</c:v>
                </c:pt>
                <c:pt idx="338">
                  <c:v>0.50177291599999996</c:v>
                </c:pt>
                <c:pt idx="339">
                  <c:v>0.50168460199999998</c:v>
                </c:pt>
                <c:pt idx="340">
                  <c:v>0.50162145899999999</c:v>
                </c:pt>
                <c:pt idx="341">
                  <c:v>0.501571023</c:v>
                </c:pt>
                <c:pt idx="342">
                  <c:v>0.50150799199999996</c:v>
                </c:pt>
                <c:pt idx="343">
                  <c:v>0.50144497799999999</c:v>
                </c:pt>
                <c:pt idx="344">
                  <c:v>0.50143230500000002</c:v>
                </c:pt>
                <c:pt idx="345">
                  <c:v>0.50135664800000002</c:v>
                </c:pt>
                <c:pt idx="346">
                  <c:v>0.50134385000000004</c:v>
                </c:pt>
                <c:pt idx="347">
                  <c:v>0.50130607299999996</c:v>
                </c:pt>
                <c:pt idx="348">
                  <c:v>0.50130574500000002</c:v>
                </c:pt>
                <c:pt idx="349">
                  <c:v>0.50126785699999998</c:v>
                </c:pt>
                <c:pt idx="350">
                  <c:v>0.50129283300000005</c:v>
                </c:pt>
                <c:pt idx="351">
                  <c:v>0.50124243899999998</c:v>
                </c:pt>
                <c:pt idx="352">
                  <c:v>0.50121715600000005</c:v>
                </c:pt>
                <c:pt idx="353">
                  <c:v>0.50114169600000003</c:v>
                </c:pt>
                <c:pt idx="354">
                  <c:v>0.50111654699999997</c:v>
                </c:pt>
                <c:pt idx="355">
                  <c:v>0.50104106599999998</c:v>
                </c:pt>
                <c:pt idx="356">
                  <c:v>0.50100336099999998</c:v>
                </c:pt>
                <c:pt idx="357">
                  <c:v>0.50101577600000002</c:v>
                </c:pt>
                <c:pt idx="358">
                  <c:v>0.50101577600000002</c:v>
                </c:pt>
                <c:pt idx="359">
                  <c:v>0.50096551700000003</c:v>
                </c:pt>
                <c:pt idx="360">
                  <c:v>0.50090270800000003</c:v>
                </c:pt>
                <c:pt idx="361">
                  <c:v>0.50087754500000004</c:v>
                </c:pt>
                <c:pt idx="362">
                  <c:v>0.50083987299999999</c:v>
                </c:pt>
                <c:pt idx="363">
                  <c:v>0.50080212599999996</c:v>
                </c:pt>
                <c:pt idx="364">
                  <c:v>0.500764392</c:v>
                </c:pt>
                <c:pt idx="365">
                  <c:v>0.50072670799999996</c:v>
                </c:pt>
                <c:pt idx="366">
                  <c:v>0.50068903300000001</c:v>
                </c:pt>
                <c:pt idx="367">
                  <c:v>0.50070154300000003</c:v>
                </c:pt>
                <c:pt idx="368">
                  <c:v>0.50067642000000001</c:v>
                </c:pt>
                <c:pt idx="369">
                  <c:v>0.50065130300000005</c:v>
                </c:pt>
                <c:pt idx="370">
                  <c:v>0.50061368100000003</c:v>
                </c:pt>
                <c:pt idx="371">
                  <c:v>0.50056352800000004</c:v>
                </c:pt>
                <c:pt idx="372">
                  <c:v>0.50056350000000005</c:v>
                </c:pt>
                <c:pt idx="373">
                  <c:v>0.50048829299999997</c:v>
                </c:pt>
                <c:pt idx="374">
                  <c:v>0.500488245</c:v>
                </c:pt>
                <c:pt idx="375">
                  <c:v>0.500488245</c:v>
                </c:pt>
                <c:pt idx="376">
                  <c:v>0.50046318300000003</c:v>
                </c:pt>
                <c:pt idx="377">
                  <c:v>0.50043812399999998</c:v>
                </c:pt>
                <c:pt idx="378">
                  <c:v>0.50036296300000005</c:v>
                </c:pt>
                <c:pt idx="379">
                  <c:v>0.50035043800000001</c:v>
                </c:pt>
                <c:pt idx="380">
                  <c:v>0.50033789699999998</c:v>
                </c:pt>
                <c:pt idx="381">
                  <c:v>0.50033789699999998</c:v>
                </c:pt>
                <c:pt idx="382">
                  <c:v>0.50033789699999998</c:v>
                </c:pt>
                <c:pt idx="383">
                  <c:v>0.50028780900000003</c:v>
                </c:pt>
                <c:pt idx="384">
                  <c:v>0.50028779499999998</c:v>
                </c:pt>
                <c:pt idx="385">
                  <c:v>0.50026275600000003</c:v>
                </c:pt>
                <c:pt idx="386">
                  <c:v>0.50023772</c:v>
                </c:pt>
                <c:pt idx="387">
                  <c:v>0.50021268600000002</c:v>
                </c:pt>
                <c:pt idx="388">
                  <c:v>0.50021268600000002</c:v>
                </c:pt>
                <c:pt idx="389">
                  <c:v>0.50020016</c:v>
                </c:pt>
                <c:pt idx="390">
                  <c:v>0.50015010500000001</c:v>
                </c:pt>
                <c:pt idx="391">
                  <c:v>0.50013759300000005</c:v>
                </c:pt>
                <c:pt idx="392">
                  <c:v>0.50012508099999997</c:v>
                </c:pt>
                <c:pt idx="393">
                  <c:v>0.50013758600000002</c:v>
                </c:pt>
                <c:pt idx="394">
                  <c:v>0.50013758600000002</c:v>
                </c:pt>
                <c:pt idx="395">
                  <c:v>0.50013758600000002</c:v>
                </c:pt>
                <c:pt idx="396">
                  <c:v>0.50013758600000002</c:v>
                </c:pt>
                <c:pt idx="397">
                  <c:v>0.50010005499999999</c:v>
                </c:pt>
                <c:pt idx="398">
                  <c:v>0.50008754600000005</c:v>
                </c:pt>
                <c:pt idx="399">
                  <c:v>0.50008754600000005</c:v>
                </c:pt>
                <c:pt idx="400">
                  <c:v>0.50007503799999997</c:v>
                </c:pt>
                <c:pt idx="401">
                  <c:v>0.50006253000000001</c:v>
                </c:pt>
                <c:pt idx="402">
                  <c:v>0.50006252699999998</c:v>
                </c:pt>
                <c:pt idx="403">
                  <c:v>0.50006252699999998</c:v>
                </c:pt>
                <c:pt idx="404">
                  <c:v>0.50006252699999998</c:v>
                </c:pt>
                <c:pt idx="405">
                  <c:v>0.50006252699999998</c:v>
                </c:pt>
                <c:pt idx="406">
                  <c:v>0.50006252699999998</c:v>
                </c:pt>
                <c:pt idx="407">
                  <c:v>0.50006252699999998</c:v>
                </c:pt>
                <c:pt idx="408">
                  <c:v>0.50006252299999998</c:v>
                </c:pt>
                <c:pt idx="409">
                  <c:v>0.50006252299999998</c:v>
                </c:pt>
                <c:pt idx="410">
                  <c:v>0.50006252299999998</c:v>
                </c:pt>
                <c:pt idx="411">
                  <c:v>0.50006252299999998</c:v>
                </c:pt>
                <c:pt idx="412">
                  <c:v>0.50006252299999998</c:v>
                </c:pt>
                <c:pt idx="413">
                  <c:v>0.50005001800000004</c:v>
                </c:pt>
                <c:pt idx="414">
                  <c:v>0.50005001800000004</c:v>
                </c:pt>
                <c:pt idx="415">
                  <c:v>0.50005001800000004</c:v>
                </c:pt>
                <c:pt idx="416">
                  <c:v>0.50002500800000005</c:v>
                </c:pt>
                <c:pt idx="417">
                  <c:v>0.50002500800000005</c:v>
                </c:pt>
                <c:pt idx="418">
                  <c:v>0.50002500800000005</c:v>
                </c:pt>
                <c:pt idx="419">
                  <c:v>0.50002500800000005</c:v>
                </c:pt>
                <c:pt idx="420">
                  <c:v>0.50002500800000005</c:v>
                </c:pt>
                <c:pt idx="421">
                  <c:v>0.500012503</c:v>
                </c:pt>
                <c:pt idx="422">
                  <c:v>0.500012503</c:v>
                </c:pt>
                <c:pt idx="423">
                  <c:v>0.500012503</c:v>
                </c:pt>
                <c:pt idx="424">
                  <c:v>0.500012503</c:v>
                </c:pt>
                <c:pt idx="425">
                  <c:v>0.500012503</c:v>
                </c:pt>
                <c:pt idx="426">
                  <c:v>0.499987497</c:v>
                </c:pt>
                <c:pt idx="427">
                  <c:v>0.499987497</c:v>
                </c:pt>
                <c:pt idx="428">
                  <c:v>0.499987497</c:v>
                </c:pt>
                <c:pt idx="429">
                  <c:v>0.49996249300000001</c:v>
                </c:pt>
                <c:pt idx="430">
                  <c:v>0.49996249300000001</c:v>
                </c:pt>
                <c:pt idx="431">
                  <c:v>0.49996249300000001</c:v>
                </c:pt>
                <c:pt idx="432">
                  <c:v>0.49996249300000001</c:v>
                </c:pt>
                <c:pt idx="433">
                  <c:v>0.49996249300000001</c:v>
                </c:pt>
                <c:pt idx="434">
                  <c:v>0.499974996</c:v>
                </c:pt>
                <c:pt idx="435">
                  <c:v>0.499974996</c:v>
                </c:pt>
                <c:pt idx="436">
                  <c:v>0.499974996</c:v>
                </c:pt>
                <c:pt idx="437">
                  <c:v>0.499974996</c:v>
                </c:pt>
                <c:pt idx="438">
                  <c:v>0.499974996</c:v>
                </c:pt>
                <c:pt idx="439">
                  <c:v>0.499974996</c:v>
                </c:pt>
                <c:pt idx="440">
                  <c:v>0.499974996</c:v>
                </c:pt>
                <c:pt idx="441">
                  <c:v>0.499974996</c:v>
                </c:pt>
                <c:pt idx="442">
                  <c:v>0.499974996</c:v>
                </c:pt>
                <c:pt idx="443">
                  <c:v>0.499974996</c:v>
                </c:pt>
                <c:pt idx="444">
                  <c:v>0.499974996</c:v>
                </c:pt>
                <c:pt idx="445">
                  <c:v>0.5</c:v>
                </c:pt>
                <c:pt idx="446">
                  <c:v>0.5</c:v>
                </c:pt>
                <c:pt idx="447">
                  <c:v>0.50002500100000002</c:v>
                </c:pt>
                <c:pt idx="448">
                  <c:v>0.50002500100000002</c:v>
                </c:pt>
                <c:pt idx="449">
                  <c:v>0.50002500100000002</c:v>
                </c:pt>
                <c:pt idx="450">
                  <c:v>0.50002500100000002</c:v>
                </c:pt>
                <c:pt idx="451">
                  <c:v>0.50001249999999997</c:v>
                </c:pt>
                <c:pt idx="452">
                  <c:v>0.50001249999999997</c:v>
                </c:pt>
                <c:pt idx="453">
                  <c:v>0.50001249999999997</c:v>
                </c:pt>
                <c:pt idx="454">
                  <c:v>0.50001249999999997</c:v>
                </c:pt>
                <c:pt idx="455">
                  <c:v>0.50001249999999997</c:v>
                </c:pt>
                <c:pt idx="456">
                  <c:v>0.50001249999999997</c:v>
                </c:pt>
                <c:pt idx="457">
                  <c:v>0.50001249999999997</c:v>
                </c:pt>
                <c:pt idx="458">
                  <c:v>0.50001249999999997</c:v>
                </c:pt>
                <c:pt idx="459">
                  <c:v>0.50001249999999997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ser>
          <c:idx val="2"/>
          <c:order val="2"/>
          <c:tx>
            <c:v>400 Batches</c:v>
          </c:tx>
          <c:marker>
            <c:symbol val="none"/>
          </c:marker>
          <c:xVal>
            <c:numRef>
              <c:f>trip_inwRAN_iwm001_ltyB_actSIG_!$I$81002:$I$81999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E+00">
                  <c:v>5.0000000000000002E-5</c:v>
                </c:pt>
                <c:pt idx="5">
                  <c:v>2.0000000000000001E-4</c:v>
                </c:pt>
                <c:pt idx="6">
                  <c:v>6.4999999999999997E-4</c:v>
                </c:pt>
                <c:pt idx="7">
                  <c:v>1.0499999999999999E-3</c:v>
                </c:pt>
                <c:pt idx="8">
                  <c:v>2.0999999999999999E-3</c:v>
                </c:pt>
                <c:pt idx="9">
                  <c:v>3.8500000000000001E-3</c:v>
                </c:pt>
                <c:pt idx="10">
                  <c:v>6.3499999999999997E-3</c:v>
                </c:pt>
                <c:pt idx="11">
                  <c:v>9.0500000000000008E-3</c:v>
                </c:pt>
                <c:pt idx="12">
                  <c:v>1.4E-2</c:v>
                </c:pt>
                <c:pt idx="13">
                  <c:v>1.95E-2</c:v>
                </c:pt>
                <c:pt idx="14">
                  <c:v>2.4400000000000002E-2</c:v>
                </c:pt>
                <c:pt idx="15">
                  <c:v>3.1399999999999997E-2</c:v>
                </c:pt>
                <c:pt idx="16">
                  <c:v>3.8899999999999997E-2</c:v>
                </c:pt>
                <c:pt idx="17">
                  <c:v>4.5499999999999999E-2</c:v>
                </c:pt>
                <c:pt idx="18">
                  <c:v>5.4050000000000001E-2</c:v>
                </c:pt>
                <c:pt idx="19">
                  <c:v>6.1400000000000003E-2</c:v>
                </c:pt>
                <c:pt idx="20">
                  <c:v>7.1749999999999994E-2</c:v>
                </c:pt>
                <c:pt idx="21">
                  <c:v>8.0350000000000005E-2</c:v>
                </c:pt>
                <c:pt idx="22">
                  <c:v>9.11E-2</c:v>
                </c:pt>
                <c:pt idx="23">
                  <c:v>0.10249999999999999</c:v>
                </c:pt>
                <c:pt idx="24">
                  <c:v>0.11484999999999999</c:v>
                </c:pt>
                <c:pt idx="25">
                  <c:v>0.12684999999999999</c:v>
                </c:pt>
                <c:pt idx="26">
                  <c:v>0.13894999999999999</c:v>
                </c:pt>
                <c:pt idx="27">
                  <c:v>0.15090000000000001</c:v>
                </c:pt>
                <c:pt idx="28">
                  <c:v>0.16245000000000001</c:v>
                </c:pt>
                <c:pt idx="29">
                  <c:v>0.17565</c:v>
                </c:pt>
                <c:pt idx="30">
                  <c:v>0.18875</c:v>
                </c:pt>
                <c:pt idx="31">
                  <c:v>0.20055000000000001</c:v>
                </c:pt>
                <c:pt idx="32">
                  <c:v>0.21329999999999999</c:v>
                </c:pt>
                <c:pt idx="33">
                  <c:v>0.22605</c:v>
                </c:pt>
                <c:pt idx="34">
                  <c:v>0.23899999999999999</c:v>
                </c:pt>
                <c:pt idx="35">
                  <c:v>0.252</c:v>
                </c:pt>
                <c:pt idx="36">
                  <c:v>0.26524999999999999</c:v>
                </c:pt>
                <c:pt idx="37">
                  <c:v>0.28050000000000003</c:v>
                </c:pt>
                <c:pt idx="38">
                  <c:v>0.29365000000000002</c:v>
                </c:pt>
                <c:pt idx="39">
                  <c:v>0.30790000000000001</c:v>
                </c:pt>
                <c:pt idx="40">
                  <c:v>0.3221</c:v>
                </c:pt>
                <c:pt idx="41">
                  <c:v>0.33774999999999999</c:v>
                </c:pt>
                <c:pt idx="42">
                  <c:v>0.35160000000000002</c:v>
                </c:pt>
                <c:pt idx="43">
                  <c:v>0.36485000000000001</c:v>
                </c:pt>
                <c:pt idx="44">
                  <c:v>0.37895000000000001</c:v>
                </c:pt>
                <c:pt idx="45">
                  <c:v>0.3921</c:v>
                </c:pt>
                <c:pt idx="46">
                  <c:v>0.40625</c:v>
                </c:pt>
                <c:pt idx="47">
                  <c:v>0.41920000000000002</c:v>
                </c:pt>
                <c:pt idx="48">
                  <c:v>0.43290000000000001</c:v>
                </c:pt>
                <c:pt idx="49">
                  <c:v>0.4466</c:v>
                </c:pt>
                <c:pt idx="50">
                  <c:v>0.46084999999999998</c:v>
                </c:pt>
                <c:pt idx="51">
                  <c:v>0.47499999999999998</c:v>
                </c:pt>
                <c:pt idx="52">
                  <c:v>0.48985000000000001</c:v>
                </c:pt>
                <c:pt idx="53">
                  <c:v>0.50344999999999995</c:v>
                </c:pt>
                <c:pt idx="54">
                  <c:v>0.51759999999999995</c:v>
                </c:pt>
                <c:pt idx="55">
                  <c:v>0.53100000000000003</c:v>
                </c:pt>
                <c:pt idx="56">
                  <c:v>0.54530000000000001</c:v>
                </c:pt>
                <c:pt idx="57">
                  <c:v>0.55689999999999995</c:v>
                </c:pt>
                <c:pt idx="58">
                  <c:v>0.57040000000000002</c:v>
                </c:pt>
                <c:pt idx="59">
                  <c:v>0.5837</c:v>
                </c:pt>
                <c:pt idx="60">
                  <c:v>0.59604999999999997</c:v>
                </c:pt>
                <c:pt idx="61">
                  <c:v>0.60755000000000003</c:v>
                </c:pt>
                <c:pt idx="62">
                  <c:v>0.61924999999999997</c:v>
                </c:pt>
                <c:pt idx="63">
                  <c:v>0.63165000000000004</c:v>
                </c:pt>
                <c:pt idx="64">
                  <c:v>0.64200000000000002</c:v>
                </c:pt>
                <c:pt idx="65">
                  <c:v>0.65159999999999996</c:v>
                </c:pt>
                <c:pt idx="66">
                  <c:v>0.6633</c:v>
                </c:pt>
                <c:pt idx="67">
                  <c:v>0.67205000000000004</c:v>
                </c:pt>
                <c:pt idx="68">
                  <c:v>0.68200000000000005</c:v>
                </c:pt>
                <c:pt idx="69">
                  <c:v>0.69230000000000003</c:v>
                </c:pt>
                <c:pt idx="70">
                  <c:v>0.70145000000000002</c:v>
                </c:pt>
                <c:pt idx="71">
                  <c:v>0.71214999999999995</c:v>
                </c:pt>
                <c:pt idx="72">
                  <c:v>0.72214999999999996</c:v>
                </c:pt>
                <c:pt idx="73">
                  <c:v>0.73104999999999998</c:v>
                </c:pt>
                <c:pt idx="74">
                  <c:v>0.74</c:v>
                </c:pt>
                <c:pt idx="75">
                  <c:v>0.74760000000000004</c:v>
                </c:pt>
                <c:pt idx="76">
                  <c:v>0.75549999999999995</c:v>
                </c:pt>
                <c:pt idx="77">
                  <c:v>0.76400000000000001</c:v>
                </c:pt>
                <c:pt idx="78">
                  <c:v>0.77244999999999997</c:v>
                </c:pt>
                <c:pt idx="79">
                  <c:v>0.77985000000000004</c:v>
                </c:pt>
                <c:pt idx="80">
                  <c:v>0.78820000000000001</c:v>
                </c:pt>
                <c:pt idx="81">
                  <c:v>0.79490000000000005</c:v>
                </c:pt>
                <c:pt idx="82">
                  <c:v>0.80195000000000005</c:v>
                </c:pt>
                <c:pt idx="83">
                  <c:v>0.80869999999999997</c:v>
                </c:pt>
                <c:pt idx="84">
                  <c:v>0.81474999999999997</c:v>
                </c:pt>
                <c:pt idx="85">
                  <c:v>0.82040000000000002</c:v>
                </c:pt>
                <c:pt idx="86">
                  <c:v>0.82694999999999996</c:v>
                </c:pt>
                <c:pt idx="87">
                  <c:v>0.83435000000000004</c:v>
                </c:pt>
                <c:pt idx="88">
                  <c:v>0.84079999999999999</c:v>
                </c:pt>
                <c:pt idx="89">
                  <c:v>0.84589999999999999</c:v>
                </c:pt>
                <c:pt idx="90">
                  <c:v>0.85245000000000004</c:v>
                </c:pt>
                <c:pt idx="91">
                  <c:v>0.85734999999999995</c:v>
                </c:pt>
                <c:pt idx="92">
                  <c:v>0.86234999999999995</c:v>
                </c:pt>
                <c:pt idx="93">
                  <c:v>0.86809999999999998</c:v>
                </c:pt>
                <c:pt idx="94">
                  <c:v>0.87219999999999998</c:v>
                </c:pt>
                <c:pt idx="95">
                  <c:v>0.87690000000000001</c:v>
                </c:pt>
                <c:pt idx="96">
                  <c:v>0.88124999999999998</c:v>
                </c:pt>
                <c:pt idx="97">
                  <c:v>0.88495000000000001</c:v>
                </c:pt>
                <c:pt idx="98">
                  <c:v>0.88875000000000004</c:v>
                </c:pt>
                <c:pt idx="99">
                  <c:v>0.89254999999999995</c:v>
                </c:pt>
                <c:pt idx="100">
                  <c:v>0.89680000000000004</c:v>
                </c:pt>
                <c:pt idx="101">
                  <c:v>0.90134999999999998</c:v>
                </c:pt>
                <c:pt idx="102">
                  <c:v>0.90525</c:v>
                </c:pt>
                <c:pt idx="103">
                  <c:v>0.90734999999999999</c:v>
                </c:pt>
                <c:pt idx="104">
                  <c:v>0.91069999999999995</c:v>
                </c:pt>
                <c:pt idx="105">
                  <c:v>0.91364999999999996</c:v>
                </c:pt>
                <c:pt idx="106">
                  <c:v>0.91720000000000002</c:v>
                </c:pt>
                <c:pt idx="107">
                  <c:v>0.91925000000000001</c:v>
                </c:pt>
                <c:pt idx="108">
                  <c:v>0.92174999999999996</c:v>
                </c:pt>
                <c:pt idx="109">
                  <c:v>0.92435</c:v>
                </c:pt>
                <c:pt idx="110">
                  <c:v>0.92674999999999996</c:v>
                </c:pt>
                <c:pt idx="111">
                  <c:v>0.92959999999999998</c:v>
                </c:pt>
                <c:pt idx="112">
                  <c:v>0.93220000000000003</c:v>
                </c:pt>
                <c:pt idx="113">
                  <c:v>0.9355</c:v>
                </c:pt>
                <c:pt idx="114">
                  <c:v>0.93779999999999997</c:v>
                </c:pt>
                <c:pt idx="115">
                  <c:v>0.94064999999999999</c:v>
                </c:pt>
                <c:pt idx="116">
                  <c:v>0.94284999999999997</c:v>
                </c:pt>
                <c:pt idx="117">
                  <c:v>0.94469999999999998</c:v>
                </c:pt>
                <c:pt idx="118">
                  <c:v>0.94645000000000001</c:v>
                </c:pt>
                <c:pt idx="119">
                  <c:v>0.9486</c:v>
                </c:pt>
                <c:pt idx="120">
                  <c:v>0.95030000000000003</c:v>
                </c:pt>
                <c:pt idx="121">
                  <c:v>0.95225000000000004</c:v>
                </c:pt>
                <c:pt idx="122">
                  <c:v>0.95379999999999998</c:v>
                </c:pt>
                <c:pt idx="123">
                  <c:v>0.95565</c:v>
                </c:pt>
                <c:pt idx="124">
                  <c:v>0.95730000000000004</c:v>
                </c:pt>
                <c:pt idx="125">
                  <c:v>0.95889999999999997</c:v>
                </c:pt>
                <c:pt idx="126">
                  <c:v>0.96020000000000005</c:v>
                </c:pt>
                <c:pt idx="127">
                  <c:v>0.96199999999999997</c:v>
                </c:pt>
                <c:pt idx="128">
                  <c:v>0.96379999999999999</c:v>
                </c:pt>
                <c:pt idx="129">
                  <c:v>0.96525000000000005</c:v>
                </c:pt>
                <c:pt idx="130">
                  <c:v>0.9667</c:v>
                </c:pt>
                <c:pt idx="131">
                  <c:v>0.96840000000000004</c:v>
                </c:pt>
                <c:pt idx="132">
                  <c:v>0.96975</c:v>
                </c:pt>
                <c:pt idx="133">
                  <c:v>0.9708</c:v>
                </c:pt>
                <c:pt idx="134">
                  <c:v>0.9718</c:v>
                </c:pt>
                <c:pt idx="135">
                  <c:v>0.97314999999999996</c:v>
                </c:pt>
                <c:pt idx="136">
                  <c:v>0.97394999999999998</c:v>
                </c:pt>
                <c:pt idx="137">
                  <c:v>0.97514999999999996</c:v>
                </c:pt>
                <c:pt idx="138">
                  <c:v>0.97599999999999998</c:v>
                </c:pt>
                <c:pt idx="139">
                  <c:v>0.97685</c:v>
                </c:pt>
                <c:pt idx="140">
                  <c:v>0.97729999999999995</c:v>
                </c:pt>
                <c:pt idx="141">
                  <c:v>0.97860000000000003</c:v>
                </c:pt>
                <c:pt idx="142">
                  <c:v>0.97909999999999997</c:v>
                </c:pt>
                <c:pt idx="143">
                  <c:v>0.98014999999999997</c:v>
                </c:pt>
                <c:pt idx="144">
                  <c:v>0.98104999999999998</c:v>
                </c:pt>
                <c:pt idx="145">
                  <c:v>0.98214999999999997</c:v>
                </c:pt>
                <c:pt idx="146">
                  <c:v>0.98265000000000002</c:v>
                </c:pt>
                <c:pt idx="147">
                  <c:v>0.98399999999999999</c:v>
                </c:pt>
                <c:pt idx="148">
                  <c:v>0.98450000000000004</c:v>
                </c:pt>
                <c:pt idx="149">
                  <c:v>0.98499999999999999</c:v>
                </c:pt>
                <c:pt idx="150">
                  <c:v>0.98580000000000001</c:v>
                </c:pt>
                <c:pt idx="151">
                  <c:v>0.98675000000000002</c:v>
                </c:pt>
                <c:pt idx="152">
                  <c:v>0.98724999999999996</c:v>
                </c:pt>
                <c:pt idx="153">
                  <c:v>0.98799999999999999</c:v>
                </c:pt>
                <c:pt idx="154">
                  <c:v>0.98850000000000005</c:v>
                </c:pt>
                <c:pt idx="155">
                  <c:v>0.9889</c:v>
                </c:pt>
                <c:pt idx="156">
                  <c:v>0.98939999999999995</c:v>
                </c:pt>
                <c:pt idx="157">
                  <c:v>0.98970000000000002</c:v>
                </c:pt>
                <c:pt idx="158">
                  <c:v>0.99</c:v>
                </c:pt>
                <c:pt idx="159">
                  <c:v>0.99024999999999996</c:v>
                </c:pt>
                <c:pt idx="160">
                  <c:v>0.99065000000000003</c:v>
                </c:pt>
                <c:pt idx="161">
                  <c:v>0.99099999999999999</c:v>
                </c:pt>
                <c:pt idx="162">
                  <c:v>0.99129999999999996</c:v>
                </c:pt>
                <c:pt idx="163">
                  <c:v>0.99195</c:v>
                </c:pt>
                <c:pt idx="164">
                  <c:v>0.99204999999999999</c:v>
                </c:pt>
                <c:pt idx="165">
                  <c:v>0.99214999999999998</c:v>
                </c:pt>
                <c:pt idx="166">
                  <c:v>0.99229999999999996</c:v>
                </c:pt>
                <c:pt idx="167">
                  <c:v>0.99255000000000004</c:v>
                </c:pt>
                <c:pt idx="168">
                  <c:v>0.99280000000000002</c:v>
                </c:pt>
                <c:pt idx="169">
                  <c:v>0.99299999999999999</c:v>
                </c:pt>
                <c:pt idx="170">
                  <c:v>0.99319999999999997</c:v>
                </c:pt>
                <c:pt idx="171">
                  <c:v>0.99319999999999997</c:v>
                </c:pt>
                <c:pt idx="172">
                  <c:v>0.99355000000000004</c:v>
                </c:pt>
                <c:pt idx="173">
                  <c:v>0.99370000000000003</c:v>
                </c:pt>
                <c:pt idx="174">
                  <c:v>0.99380000000000002</c:v>
                </c:pt>
                <c:pt idx="175">
                  <c:v>0.99414999999999998</c:v>
                </c:pt>
                <c:pt idx="176">
                  <c:v>0.99424999999999997</c:v>
                </c:pt>
                <c:pt idx="177">
                  <c:v>0.99480000000000002</c:v>
                </c:pt>
                <c:pt idx="178">
                  <c:v>0.99490000000000001</c:v>
                </c:pt>
                <c:pt idx="179">
                  <c:v>0.99490000000000001</c:v>
                </c:pt>
                <c:pt idx="180">
                  <c:v>0.99509999999999998</c:v>
                </c:pt>
                <c:pt idx="181">
                  <c:v>0.99519999999999997</c:v>
                </c:pt>
                <c:pt idx="182">
                  <c:v>0.99529999999999996</c:v>
                </c:pt>
                <c:pt idx="183">
                  <c:v>0.99550000000000005</c:v>
                </c:pt>
                <c:pt idx="184">
                  <c:v>0.99570000000000003</c:v>
                </c:pt>
                <c:pt idx="185">
                  <c:v>0.99590000000000001</c:v>
                </c:pt>
                <c:pt idx="186">
                  <c:v>0.99609999999999999</c:v>
                </c:pt>
                <c:pt idx="187">
                  <c:v>0.99629999999999996</c:v>
                </c:pt>
                <c:pt idx="188">
                  <c:v>0.99644999999999995</c:v>
                </c:pt>
                <c:pt idx="189">
                  <c:v>0.99665000000000004</c:v>
                </c:pt>
                <c:pt idx="190">
                  <c:v>0.99704999999999999</c:v>
                </c:pt>
                <c:pt idx="191">
                  <c:v>0.99729999999999996</c:v>
                </c:pt>
                <c:pt idx="192">
                  <c:v>0.99739999999999995</c:v>
                </c:pt>
                <c:pt idx="193">
                  <c:v>0.99750000000000005</c:v>
                </c:pt>
                <c:pt idx="194">
                  <c:v>0.99755000000000005</c:v>
                </c:pt>
                <c:pt idx="195">
                  <c:v>0.99760000000000004</c:v>
                </c:pt>
                <c:pt idx="196">
                  <c:v>0.99760000000000004</c:v>
                </c:pt>
                <c:pt idx="197">
                  <c:v>0.99760000000000004</c:v>
                </c:pt>
                <c:pt idx="198">
                  <c:v>0.99765000000000004</c:v>
                </c:pt>
                <c:pt idx="199">
                  <c:v>0.99775000000000003</c:v>
                </c:pt>
                <c:pt idx="200">
                  <c:v>0.99775000000000003</c:v>
                </c:pt>
                <c:pt idx="201">
                  <c:v>0.99775000000000003</c:v>
                </c:pt>
                <c:pt idx="202">
                  <c:v>0.99790000000000001</c:v>
                </c:pt>
                <c:pt idx="203">
                  <c:v>0.99790000000000001</c:v>
                </c:pt>
                <c:pt idx="204">
                  <c:v>0.99790000000000001</c:v>
                </c:pt>
                <c:pt idx="205">
                  <c:v>0.99795</c:v>
                </c:pt>
                <c:pt idx="206">
                  <c:v>0.99795</c:v>
                </c:pt>
                <c:pt idx="207">
                  <c:v>0.99804999999999999</c:v>
                </c:pt>
                <c:pt idx="208">
                  <c:v>0.99804999999999999</c:v>
                </c:pt>
                <c:pt idx="209">
                  <c:v>0.99814999999999998</c:v>
                </c:pt>
                <c:pt idx="210">
                  <c:v>0.99814999999999998</c:v>
                </c:pt>
                <c:pt idx="211">
                  <c:v>0.99814999999999998</c:v>
                </c:pt>
                <c:pt idx="212">
                  <c:v>0.99824999999999997</c:v>
                </c:pt>
                <c:pt idx="213">
                  <c:v>0.99824999999999997</c:v>
                </c:pt>
                <c:pt idx="214">
                  <c:v>0.99834999999999996</c:v>
                </c:pt>
                <c:pt idx="215">
                  <c:v>0.99855000000000005</c:v>
                </c:pt>
                <c:pt idx="216">
                  <c:v>0.99855000000000005</c:v>
                </c:pt>
                <c:pt idx="217">
                  <c:v>0.99855000000000005</c:v>
                </c:pt>
                <c:pt idx="218">
                  <c:v>0.99860000000000004</c:v>
                </c:pt>
                <c:pt idx="219">
                  <c:v>0.99870000000000003</c:v>
                </c:pt>
                <c:pt idx="220">
                  <c:v>0.99870000000000003</c:v>
                </c:pt>
                <c:pt idx="221">
                  <c:v>0.99875000000000003</c:v>
                </c:pt>
                <c:pt idx="222">
                  <c:v>0.99875000000000003</c:v>
                </c:pt>
                <c:pt idx="223">
                  <c:v>0.99875000000000003</c:v>
                </c:pt>
                <c:pt idx="224">
                  <c:v>0.99875000000000003</c:v>
                </c:pt>
                <c:pt idx="225">
                  <c:v>0.99875000000000003</c:v>
                </c:pt>
                <c:pt idx="226">
                  <c:v>0.99875000000000003</c:v>
                </c:pt>
                <c:pt idx="227">
                  <c:v>0.99875000000000003</c:v>
                </c:pt>
                <c:pt idx="228">
                  <c:v>0.99885000000000002</c:v>
                </c:pt>
                <c:pt idx="229">
                  <c:v>0.99885000000000002</c:v>
                </c:pt>
                <c:pt idx="230">
                  <c:v>0.99885000000000002</c:v>
                </c:pt>
                <c:pt idx="231">
                  <c:v>0.99885000000000002</c:v>
                </c:pt>
                <c:pt idx="232">
                  <c:v>0.99895</c:v>
                </c:pt>
                <c:pt idx="233">
                  <c:v>0.99895</c:v>
                </c:pt>
                <c:pt idx="234">
                  <c:v>0.99919999999999998</c:v>
                </c:pt>
                <c:pt idx="235">
                  <c:v>0.99924999999999997</c:v>
                </c:pt>
                <c:pt idx="236">
                  <c:v>0.99924999999999997</c:v>
                </c:pt>
                <c:pt idx="237">
                  <c:v>0.99924999999999997</c:v>
                </c:pt>
                <c:pt idx="238">
                  <c:v>0.99924999999999997</c:v>
                </c:pt>
                <c:pt idx="239">
                  <c:v>0.99924999999999997</c:v>
                </c:pt>
                <c:pt idx="240">
                  <c:v>0.99924999999999997</c:v>
                </c:pt>
                <c:pt idx="241">
                  <c:v>0.99924999999999997</c:v>
                </c:pt>
                <c:pt idx="242">
                  <c:v>0.99924999999999997</c:v>
                </c:pt>
                <c:pt idx="243">
                  <c:v>0.99924999999999997</c:v>
                </c:pt>
                <c:pt idx="244">
                  <c:v>0.99924999999999997</c:v>
                </c:pt>
                <c:pt idx="245">
                  <c:v>0.99924999999999997</c:v>
                </c:pt>
                <c:pt idx="246">
                  <c:v>0.99929999999999997</c:v>
                </c:pt>
                <c:pt idx="247">
                  <c:v>0.99944999999999995</c:v>
                </c:pt>
                <c:pt idx="248">
                  <c:v>0.99950000000000006</c:v>
                </c:pt>
                <c:pt idx="249">
                  <c:v>0.99950000000000006</c:v>
                </c:pt>
                <c:pt idx="250">
                  <c:v>0.99950000000000006</c:v>
                </c:pt>
                <c:pt idx="251">
                  <c:v>0.99950000000000006</c:v>
                </c:pt>
                <c:pt idx="252">
                  <c:v>0.99950000000000006</c:v>
                </c:pt>
                <c:pt idx="253">
                  <c:v>0.99950000000000006</c:v>
                </c:pt>
                <c:pt idx="254">
                  <c:v>0.99950000000000006</c:v>
                </c:pt>
                <c:pt idx="255">
                  <c:v>0.99950000000000006</c:v>
                </c:pt>
                <c:pt idx="256">
                  <c:v>0.99950000000000006</c:v>
                </c:pt>
                <c:pt idx="257">
                  <c:v>0.99950000000000006</c:v>
                </c:pt>
                <c:pt idx="258">
                  <c:v>0.99950000000000006</c:v>
                </c:pt>
                <c:pt idx="259">
                  <c:v>0.99950000000000006</c:v>
                </c:pt>
                <c:pt idx="260">
                  <c:v>0.99965000000000004</c:v>
                </c:pt>
                <c:pt idx="261">
                  <c:v>0.99965000000000004</c:v>
                </c:pt>
                <c:pt idx="262">
                  <c:v>0.99970000000000003</c:v>
                </c:pt>
                <c:pt idx="263">
                  <c:v>0.99970000000000003</c:v>
                </c:pt>
                <c:pt idx="264">
                  <c:v>0.99970000000000003</c:v>
                </c:pt>
                <c:pt idx="265">
                  <c:v>0.99970000000000003</c:v>
                </c:pt>
                <c:pt idx="266">
                  <c:v>0.99970000000000003</c:v>
                </c:pt>
                <c:pt idx="267">
                  <c:v>0.99970000000000003</c:v>
                </c:pt>
                <c:pt idx="268">
                  <c:v>0.99970000000000003</c:v>
                </c:pt>
                <c:pt idx="269">
                  <c:v>0.99970000000000003</c:v>
                </c:pt>
                <c:pt idx="270">
                  <c:v>0.99970000000000003</c:v>
                </c:pt>
                <c:pt idx="271">
                  <c:v>0.99970000000000003</c:v>
                </c:pt>
                <c:pt idx="272">
                  <c:v>0.99970000000000003</c:v>
                </c:pt>
                <c:pt idx="273">
                  <c:v>0.99970000000000003</c:v>
                </c:pt>
                <c:pt idx="274">
                  <c:v>0.99970000000000003</c:v>
                </c:pt>
                <c:pt idx="275">
                  <c:v>0.99970000000000003</c:v>
                </c:pt>
                <c:pt idx="276">
                  <c:v>0.99970000000000003</c:v>
                </c:pt>
                <c:pt idx="277">
                  <c:v>0.99970000000000003</c:v>
                </c:pt>
                <c:pt idx="278">
                  <c:v>0.99970000000000003</c:v>
                </c:pt>
                <c:pt idx="279">
                  <c:v>0.99970000000000003</c:v>
                </c:pt>
                <c:pt idx="280">
                  <c:v>0.99970000000000003</c:v>
                </c:pt>
                <c:pt idx="281">
                  <c:v>0.99970000000000003</c:v>
                </c:pt>
                <c:pt idx="282">
                  <c:v>0.99970000000000003</c:v>
                </c:pt>
                <c:pt idx="283">
                  <c:v>0.99970000000000003</c:v>
                </c:pt>
                <c:pt idx="284">
                  <c:v>0.99970000000000003</c:v>
                </c:pt>
                <c:pt idx="285">
                  <c:v>0.99970000000000003</c:v>
                </c:pt>
                <c:pt idx="286">
                  <c:v>0.99970000000000003</c:v>
                </c:pt>
                <c:pt idx="287">
                  <c:v>0.99970000000000003</c:v>
                </c:pt>
                <c:pt idx="288">
                  <c:v>0.99975000000000003</c:v>
                </c:pt>
                <c:pt idx="289">
                  <c:v>0.99975000000000003</c:v>
                </c:pt>
                <c:pt idx="290">
                  <c:v>0.99975000000000003</c:v>
                </c:pt>
                <c:pt idx="291">
                  <c:v>0.99975000000000003</c:v>
                </c:pt>
                <c:pt idx="292">
                  <c:v>0.99975000000000003</c:v>
                </c:pt>
                <c:pt idx="293">
                  <c:v>0.99975000000000003</c:v>
                </c:pt>
                <c:pt idx="294">
                  <c:v>0.99975000000000003</c:v>
                </c:pt>
                <c:pt idx="295">
                  <c:v>0.99975000000000003</c:v>
                </c:pt>
                <c:pt idx="296">
                  <c:v>0.99975000000000003</c:v>
                </c:pt>
                <c:pt idx="297">
                  <c:v>0.99975000000000003</c:v>
                </c:pt>
                <c:pt idx="298">
                  <c:v>0.99975000000000003</c:v>
                </c:pt>
                <c:pt idx="299">
                  <c:v>0.99980000000000002</c:v>
                </c:pt>
                <c:pt idx="300">
                  <c:v>0.99980000000000002</c:v>
                </c:pt>
                <c:pt idx="301">
                  <c:v>0.99980000000000002</c:v>
                </c:pt>
                <c:pt idx="302">
                  <c:v>0.99980000000000002</c:v>
                </c:pt>
                <c:pt idx="303">
                  <c:v>0.99980000000000002</c:v>
                </c:pt>
                <c:pt idx="304">
                  <c:v>0.99985000000000002</c:v>
                </c:pt>
                <c:pt idx="305">
                  <c:v>0.99985000000000002</c:v>
                </c:pt>
                <c:pt idx="306">
                  <c:v>0.99985000000000002</c:v>
                </c:pt>
                <c:pt idx="307">
                  <c:v>0.99985000000000002</c:v>
                </c:pt>
                <c:pt idx="308">
                  <c:v>0.99985000000000002</c:v>
                </c:pt>
                <c:pt idx="309">
                  <c:v>0.99985000000000002</c:v>
                </c:pt>
                <c:pt idx="310">
                  <c:v>0.99985000000000002</c:v>
                </c:pt>
                <c:pt idx="311">
                  <c:v>0.99985000000000002</c:v>
                </c:pt>
                <c:pt idx="312">
                  <c:v>0.99985000000000002</c:v>
                </c:pt>
                <c:pt idx="313">
                  <c:v>0.99985000000000002</c:v>
                </c:pt>
                <c:pt idx="314">
                  <c:v>0.99990000000000001</c:v>
                </c:pt>
                <c:pt idx="315">
                  <c:v>0.99990000000000001</c:v>
                </c:pt>
                <c:pt idx="316">
                  <c:v>0.99990000000000001</c:v>
                </c:pt>
                <c:pt idx="317">
                  <c:v>0.99990000000000001</c:v>
                </c:pt>
                <c:pt idx="318">
                  <c:v>0.99990000000000001</c:v>
                </c:pt>
                <c:pt idx="319">
                  <c:v>0.99990000000000001</c:v>
                </c:pt>
                <c:pt idx="320">
                  <c:v>0.99990000000000001</c:v>
                </c:pt>
                <c:pt idx="321">
                  <c:v>0.99990000000000001</c:v>
                </c:pt>
                <c:pt idx="322">
                  <c:v>0.99990000000000001</c:v>
                </c:pt>
                <c:pt idx="323">
                  <c:v>0.99990000000000001</c:v>
                </c:pt>
                <c:pt idx="324">
                  <c:v>0.99990000000000001</c:v>
                </c:pt>
                <c:pt idx="325">
                  <c:v>0.99990000000000001</c:v>
                </c:pt>
                <c:pt idx="326">
                  <c:v>0.99990000000000001</c:v>
                </c:pt>
                <c:pt idx="327">
                  <c:v>0.99990000000000001</c:v>
                </c:pt>
                <c:pt idx="328">
                  <c:v>0.99990000000000001</c:v>
                </c:pt>
                <c:pt idx="329">
                  <c:v>0.99990000000000001</c:v>
                </c:pt>
                <c:pt idx="330">
                  <c:v>0.99990000000000001</c:v>
                </c:pt>
                <c:pt idx="331">
                  <c:v>0.99990000000000001</c:v>
                </c:pt>
                <c:pt idx="332">
                  <c:v>0.99990000000000001</c:v>
                </c:pt>
                <c:pt idx="333">
                  <c:v>0.99990000000000001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trip_inwRAN_iwm001_ltyB_actSIG_!$H$81002:$H$81999</c:f>
              <c:numCache>
                <c:formatCode>General</c:formatCode>
                <c:ptCount val="99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0.8</c:v>
                </c:pt>
                <c:pt idx="6">
                  <c:v>0.928571429</c:v>
                </c:pt>
                <c:pt idx="7">
                  <c:v>0.95454545499999999</c:v>
                </c:pt>
                <c:pt idx="8">
                  <c:v>0.97674418600000001</c:v>
                </c:pt>
                <c:pt idx="9">
                  <c:v>0.98717948700000002</c:v>
                </c:pt>
                <c:pt idx="10">
                  <c:v>0.9921875</c:v>
                </c:pt>
                <c:pt idx="11">
                  <c:v>0.99450549499999996</c:v>
                </c:pt>
                <c:pt idx="12">
                  <c:v>0.99290780099999998</c:v>
                </c:pt>
                <c:pt idx="13">
                  <c:v>0.98984771599999999</c:v>
                </c:pt>
                <c:pt idx="14">
                  <c:v>0.98985801200000001</c:v>
                </c:pt>
                <c:pt idx="15">
                  <c:v>0.99053627799999999</c:v>
                </c:pt>
                <c:pt idx="16">
                  <c:v>0.98856416800000002</c:v>
                </c:pt>
                <c:pt idx="17">
                  <c:v>0.98378378399999999</c:v>
                </c:pt>
                <c:pt idx="18">
                  <c:v>0.98005439699999997</c:v>
                </c:pt>
                <c:pt idx="19">
                  <c:v>0.97692919600000006</c:v>
                </c:pt>
                <c:pt idx="20">
                  <c:v>0.97685500300000006</c:v>
                </c:pt>
                <c:pt idx="21">
                  <c:v>0.97453001800000005</c:v>
                </c:pt>
                <c:pt idx="22">
                  <c:v>0.96914893599999996</c:v>
                </c:pt>
                <c:pt idx="23">
                  <c:v>0.96698113200000002</c:v>
                </c:pt>
                <c:pt idx="24">
                  <c:v>0.96391103700000003</c:v>
                </c:pt>
                <c:pt idx="25">
                  <c:v>0.96171341899999996</c:v>
                </c:pt>
                <c:pt idx="26">
                  <c:v>0.95893719799999999</c:v>
                </c:pt>
                <c:pt idx="27">
                  <c:v>0.95688015199999998</c:v>
                </c:pt>
                <c:pt idx="28">
                  <c:v>0.95474581300000005</c:v>
                </c:pt>
                <c:pt idx="29">
                  <c:v>0.95306565399999998</c:v>
                </c:pt>
                <c:pt idx="30">
                  <c:v>0.94920794600000002</c:v>
                </c:pt>
                <c:pt idx="31">
                  <c:v>0.94554455400000004</c:v>
                </c:pt>
                <c:pt idx="32">
                  <c:v>0.94047619000000005</c:v>
                </c:pt>
                <c:pt idx="33">
                  <c:v>0.936218679</c:v>
                </c:pt>
                <c:pt idx="34">
                  <c:v>0.93159228199999999</c:v>
                </c:pt>
                <c:pt idx="35">
                  <c:v>0.92886103900000005</c:v>
                </c:pt>
                <c:pt idx="36">
                  <c:v>0.92469931999999999</c:v>
                </c:pt>
                <c:pt idx="37">
                  <c:v>0.921333552</c:v>
                </c:pt>
                <c:pt idx="38">
                  <c:v>0.91851735999999995</c:v>
                </c:pt>
                <c:pt idx="39">
                  <c:v>0.91473559100000001</c:v>
                </c:pt>
                <c:pt idx="40">
                  <c:v>0.90975850899999999</c:v>
                </c:pt>
                <c:pt idx="41">
                  <c:v>0.90671140900000002</c:v>
                </c:pt>
                <c:pt idx="42">
                  <c:v>0.90246406599999995</c:v>
                </c:pt>
                <c:pt idx="43">
                  <c:v>0.89953155799999995</c:v>
                </c:pt>
                <c:pt idx="44">
                  <c:v>0.894805195</c:v>
                </c:pt>
                <c:pt idx="45">
                  <c:v>0.88841055899999999</c:v>
                </c:pt>
                <c:pt idx="46">
                  <c:v>0.88488346799999995</c:v>
                </c:pt>
                <c:pt idx="47">
                  <c:v>0.87937906399999999</c:v>
                </c:pt>
                <c:pt idx="48">
                  <c:v>0.87481054899999999</c:v>
                </c:pt>
                <c:pt idx="49">
                  <c:v>0.87039563399999997</c:v>
                </c:pt>
                <c:pt idx="50">
                  <c:v>0.86715589400000004</c:v>
                </c:pt>
                <c:pt idx="51">
                  <c:v>0.86332242800000003</c:v>
                </c:pt>
                <c:pt idx="52">
                  <c:v>0.85840707999999999</c:v>
                </c:pt>
                <c:pt idx="53">
                  <c:v>0.85424620299999998</c:v>
                </c:pt>
                <c:pt idx="54">
                  <c:v>0.85061626999999995</c:v>
                </c:pt>
                <c:pt idx="55">
                  <c:v>0.846552411</c:v>
                </c:pt>
                <c:pt idx="56">
                  <c:v>0.84118781300000001</c:v>
                </c:pt>
                <c:pt idx="57">
                  <c:v>0.834932534</c:v>
                </c:pt>
                <c:pt idx="58">
                  <c:v>0.830881282</c:v>
                </c:pt>
                <c:pt idx="59">
                  <c:v>0.82513429500000002</c:v>
                </c:pt>
                <c:pt idx="60">
                  <c:v>0.81942535100000002</c:v>
                </c:pt>
                <c:pt idx="61">
                  <c:v>0.81315666200000003</c:v>
                </c:pt>
                <c:pt idx="62">
                  <c:v>0.80852591699999998</c:v>
                </c:pt>
                <c:pt idx="63">
                  <c:v>0.80423987799999996</c:v>
                </c:pt>
                <c:pt idx="64">
                  <c:v>0.79811039299999997</c:v>
                </c:pt>
                <c:pt idx="65">
                  <c:v>0.792652515</c:v>
                </c:pt>
                <c:pt idx="66">
                  <c:v>0.78781400300000004</c:v>
                </c:pt>
                <c:pt idx="67">
                  <c:v>0.78168072099999997</c:v>
                </c:pt>
                <c:pt idx="68">
                  <c:v>0.77694235599999995</c:v>
                </c:pt>
                <c:pt idx="69">
                  <c:v>0.77179487199999997</c:v>
                </c:pt>
                <c:pt idx="70">
                  <c:v>0.76460649700000005</c:v>
                </c:pt>
                <c:pt idx="71">
                  <c:v>0.75946464800000002</c:v>
                </c:pt>
                <c:pt idx="72">
                  <c:v>0.75455827799999997</c:v>
                </c:pt>
                <c:pt idx="73">
                  <c:v>0.74910339199999998</c:v>
                </c:pt>
                <c:pt idx="74">
                  <c:v>0.74371859299999998</c:v>
                </c:pt>
                <c:pt idx="75">
                  <c:v>0.73789665900000001</c:v>
                </c:pt>
                <c:pt idx="76">
                  <c:v>0.73150658400000002</c:v>
                </c:pt>
                <c:pt idx="77">
                  <c:v>0.72589073599999998</c:v>
                </c:pt>
                <c:pt idx="78">
                  <c:v>0.72103985800000003</c:v>
                </c:pt>
                <c:pt idx="79">
                  <c:v>0.71536027199999996</c:v>
                </c:pt>
                <c:pt idx="80">
                  <c:v>0.70986625800000003</c:v>
                </c:pt>
                <c:pt idx="81">
                  <c:v>0.70476106000000005</c:v>
                </c:pt>
                <c:pt idx="82">
                  <c:v>0.70066838499999995</c:v>
                </c:pt>
                <c:pt idx="83">
                  <c:v>0.69643472299999998</c:v>
                </c:pt>
                <c:pt idx="84">
                  <c:v>0.69116898500000001</c:v>
                </c:pt>
                <c:pt idx="85">
                  <c:v>0.68606790399999995</c:v>
                </c:pt>
                <c:pt idx="86">
                  <c:v>0.68061728399999999</c:v>
                </c:pt>
                <c:pt idx="87">
                  <c:v>0.67594280399999995</c:v>
                </c:pt>
                <c:pt idx="88">
                  <c:v>0.67054789100000001</c:v>
                </c:pt>
                <c:pt idx="89">
                  <c:v>0.66601054999999998</c:v>
                </c:pt>
                <c:pt idx="90">
                  <c:v>0.66173730799999997</c:v>
                </c:pt>
                <c:pt idx="91">
                  <c:v>0.65777965299999996</c:v>
                </c:pt>
                <c:pt idx="92">
                  <c:v>0.65309754600000003</c:v>
                </c:pt>
                <c:pt idx="93">
                  <c:v>0.64916806900000001</c:v>
                </c:pt>
                <c:pt idx="94">
                  <c:v>0.64466536100000005</c:v>
                </c:pt>
                <c:pt idx="95">
                  <c:v>0.64054054100000002</c:v>
                </c:pt>
                <c:pt idx="96">
                  <c:v>0.63704051799999994</c:v>
                </c:pt>
                <c:pt idx="97">
                  <c:v>0.63285300499999997</c:v>
                </c:pt>
                <c:pt idx="98">
                  <c:v>0.62846939899999998</c:v>
                </c:pt>
                <c:pt idx="99">
                  <c:v>0.62461947600000001</c:v>
                </c:pt>
                <c:pt idx="100">
                  <c:v>0.62079468400000004</c:v>
                </c:pt>
                <c:pt idx="101">
                  <c:v>0.61725731900000003</c:v>
                </c:pt>
                <c:pt idx="102">
                  <c:v>0.61366640699999997</c:v>
                </c:pt>
                <c:pt idx="103">
                  <c:v>0.60949150299999999</c:v>
                </c:pt>
                <c:pt idx="104">
                  <c:v>0.60614329899999997</c:v>
                </c:pt>
                <c:pt idx="105">
                  <c:v>0.60237349600000001</c:v>
                </c:pt>
                <c:pt idx="106">
                  <c:v>0.59914426600000004</c:v>
                </c:pt>
                <c:pt idx="107">
                  <c:v>0.59554274200000001</c:v>
                </c:pt>
                <c:pt idx="108">
                  <c:v>0.59213696100000002</c:v>
                </c:pt>
                <c:pt idx="109">
                  <c:v>0.58877671300000001</c:v>
                </c:pt>
                <c:pt idx="110">
                  <c:v>0.58549451900000005</c:v>
                </c:pt>
                <c:pt idx="111">
                  <c:v>0.58256564499999997</c:v>
                </c:pt>
                <c:pt idx="112">
                  <c:v>0.57947411000000004</c:v>
                </c:pt>
                <c:pt idx="113">
                  <c:v>0.57652605300000004</c:v>
                </c:pt>
                <c:pt idx="114">
                  <c:v>0.57412225699999997</c:v>
                </c:pt>
                <c:pt idx="115">
                  <c:v>0.57170206899999998</c:v>
                </c:pt>
                <c:pt idx="116">
                  <c:v>0.56906177400000002</c:v>
                </c:pt>
                <c:pt idx="117">
                  <c:v>0.566434824</c:v>
                </c:pt>
                <c:pt idx="118">
                  <c:v>0.56438772800000003</c:v>
                </c:pt>
                <c:pt idx="119">
                  <c:v>0.56238328100000001</c:v>
                </c:pt>
                <c:pt idx="120">
                  <c:v>0.56005422000000005</c:v>
                </c:pt>
                <c:pt idx="121">
                  <c:v>0.55775200599999997</c:v>
                </c:pt>
                <c:pt idx="122">
                  <c:v>0.55545526000000001</c:v>
                </c:pt>
                <c:pt idx="123">
                  <c:v>0.55324630200000002</c:v>
                </c:pt>
                <c:pt idx="124">
                  <c:v>0.551487744</c:v>
                </c:pt>
                <c:pt idx="125">
                  <c:v>0.54956013400000003</c:v>
                </c:pt>
                <c:pt idx="126">
                  <c:v>0.547528083</c:v>
                </c:pt>
                <c:pt idx="127">
                  <c:v>0.54572271400000005</c:v>
                </c:pt>
                <c:pt idx="128">
                  <c:v>0.54412013800000003</c:v>
                </c:pt>
                <c:pt idx="129">
                  <c:v>0.54248861900000001</c:v>
                </c:pt>
                <c:pt idx="130">
                  <c:v>0.54093223700000004</c:v>
                </c:pt>
                <c:pt idx="131">
                  <c:v>0.53931833399999995</c:v>
                </c:pt>
                <c:pt idx="132">
                  <c:v>0.53777900999999995</c:v>
                </c:pt>
                <c:pt idx="133">
                  <c:v>0.53617585300000004</c:v>
                </c:pt>
                <c:pt idx="134">
                  <c:v>0.53449935400000004</c:v>
                </c:pt>
                <c:pt idx="135">
                  <c:v>0.53307222499999996</c:v>
                </c:pt>
                <c:pt idx="136">
                  <c:v>0.53155955799999999</c:v>
                </c:pt>
                <c:pt idx="137">
                  <c:v>0.53044849999999999</c:v>
                </c:pt>
                <c:pt idx="138">
                  <c:v>0.52939900200000001</c:v>
                </c:pt>
                <c:pt idx="139">
                  <c:v>0.52796994900000005</c:v>
                </c:pt>
                <c:pt idx="140">
                  <c:v>0.52651994700000004</c:v>
                </c:pt>
                <c:pt idx="141">
                  <c:v>0.52531000100000003</c:v>
                </c:pt>
                <c:pt idx="142">
                  <c:v>0.52418556100000002</c:v>
                </c:pt>
                <c:pt idx="143">
                  <c:v>0.52320708900000001</c:v>
                </c:pt>
                <c:pt idx="144">
                  <c:v>0.52223789600000003</c:v>
                </c:pt>
                <c:pt idx="145">
                  <c:v>0.52151865100000006</c:v>
                </c:pt>
                <c:pt idx="146">
                  <c:v>0.52080241699999996</c:v>
                </c:pt>
                <c:pt idx="147">
                  <c:v>0.52000211399999996</c:v>
                </c:pt>
                <c:pt idx="148">
                  <c:v>0.51905941899999997</c:v>
                </c:pt>
                <c:pt idx="149">
                  <c:v>0.51812108800000001</c:v>
                </c:pt>
                <c:pt idx="150">
                  <c:v>0.51723595200000005</c:v>
                </c:pt>
                <c:pt idx="151">
                  <c:v>0.51637971599999999</c:v>
                </c:pt>
                <c:pt idx="152">
                  <c:v>0.515723763</c:v>
                </c:pt>
                <c:pt idx="153">
                  <c:v>0.51497224500000005</c:v>
                </c:pt>
                <c:pt idx="154">
                  <c:v>0.51438830199999996</c:v>
                </c:pt>
                <c:pt idx="155">
                  <c:v>0.51364757800000005</c:v>
                </c:pt>
                <c:pt idx="156">
                  <c:v>0.51308113200000005</c:v>
                </c:pt>
                <c:pt idx="157">
                  <c:v>0.51230685600000003</c:v>
                </c:pt>
                <c:pt idx="158">
                  <c:v>0.51174691800000005</c:v>
                </c:pt>
                <c:pt idx="159">
                  <c:v>0.51120231299999996</c:v>
                </c:pt>
                <c:pt idx="160">
                  <c:v>0.51053906400000004</c:v>
                </c:pt>
                <c:pt idx="161">
                  <c:v>0.51000977800000002</c:v>
                </c:pt>
                <c:pt idx="162">
                  <c:v>0.50962650700000001</c:v>
                </c:pt>
                <c:pt idx="163">
                  <c:v>0.50926686499999996</c:v>
                </c:pt>
                <c:pt idx="164">
                  <c:v>0.50875663500000001</c:v>
                </c:pt>
                <c:pt idx="165">
                  <c:v>0.50815641899999997</c:v>
                </c:pt>
                <c:pt idx="166">
                  <c:v>0.50776512699999998</c:v>
                </c:pt>
                <c:pt idx="167">
                  <c:v>0.50739973900000002</c:v>
                </c:pt>
                <c:pt idx="168">
                  <c:v>0.50698327600000004</c:v>
                </c:pt>
                <c:pt idx="169">
                  <c:v>0.50665850300000004</c:v>
                </c:pt>
                <c:pt idx="170">
                  <c:v>0.50626975200000002</c:v>
                </c:pt>
                <c:pt idx="171">
                  <c:v>0.50589583599999999</c:v>
                </c:pt>
                <c:pt idx="172">
                  <c:v>0.50561054400000005</c:v>
                </c:pt>
                <c:pt idx="173">
                  <c:v>0.50535255700000004</c:v>
                </c:pt>
                <c:pt idx="174">
                  <c:v>0.50503099900000004</c:v>
                </c:pt>
                <c:pt idx="175">
                  <c:v>0.50483686699999997</c:v>
                </c:pt>
                <c:pt idx="176">
                  <c:v>0.50454176399999995</c:v>
                </c:pt>
                <c:pt idx="177">
                  <c:v>0.50436017</c:v>
                </c:pt>
                <c:pt idx="178">
                  <c:v>0.50409140399999997</c:v>
                </c:pt>
                <c:pt idx="179">
                  <c:v>0.50391268</c:v>
                </c:pt>
                <c:pt idx="180">
                  <c:v>0.50366958500000003</c:v>
                </c:pt>
                <c:pt idx="181">
                  <c:v>0.50337624199999997</c:v>
                </c:pt>
                <c:pt idx="182">
                  <c:v>0.50326136399999999</c:v>
                </c:pt>
                <c:pt idx="183">
                  <c:v>0.50306996500000001</c:v>
                </c:pt>
                <c:pt idx="184">
                  <c:v>0.50294229099999999</c:v>
                </c:pt>
                <c:pt idx="185">
                  <c:v>0.50270051999999998</c:v>
                </c:pt>
                <c:pt idx="186">
                  <c:v>0.50263655900000004</c:v>
                </c:pt>
                <c:pt idx="187">
                  <c:v>0.50252194100000003</c:v>
                </c:pt>
                <c:pt idx="188">
                  <c:v>0.50236954899999997</c:v>
                </c:pt>
                <c:pt idx="189">
                  <c:v>0.50224249099999996</c:v>
                </c:pt>
                <c:pt idx="190">
                  <c:v>0.50212776699999995</c:v>
                </c:pt>
                <c:pt idx="191">
                  <c:v>0.50207667300000003</c:v>
                </c:pt>
                <c:pt idx="192">
                  <c:v>0.50196275800000001</c:v>
                </c:pt>
                <c:pt idx="193">
                  <c:v>0.50192467399999996</c:v>
                </c:pt>
                <c:pt idx="194">
                  <c:v>0.50179833500000004</c:v>
                </c:pt>
                <c:pt idx="195">
                  <c:v>0.50165945899999997</c:v>
                </c:pt>
                <c:pt idx="196">
                  <c:v>0.50155857199999998</c:v>
                </c:pt>
                <c:pt idx="197">
                  <c:v>0.50147032999999996</c:v>
                </c:pt>
                <c:pt idx="198">
                  <c:v>0.50136944999999999</c:v>
                </c:pt>
                <c:pt idx="199">
                  <c:v>0.50129374199999999</c:v>
                </c:pt>
                <c:pt idx="200">
                  <c:v>0.50121819499999998</c:v>
                </c:pt>
                <c:pt idx="201">
                  <c:v>0.50110491700000004</c:v>
                </c:pt>
                <c:pt idx="202">
                  <c:v>0.50102927100000005</c:v>
                </c:pt>
                <c:pt idx="203">
                  <c:v>0.500890952</c:v>
                </c:pt>
                <c:pt idx="204">
                  <c:v>0.50082810499999997</c:v>
                </c:pt>
                <c:pt idx="205">
                  <c:v>0.50072754600000002</c:v>
                </c:pt>
                <c:pt idx="206">
                  <c:v>0.50068986299999996</c:v>
                </c:pt>
                <c:pt idx="207">
                  <c:v>0.50062700599999999</c:v>
                </c:pt>
                <c:pt idx="208">
                  <c:v>0.50061445100000002</c:v>
                </c:pt>
                <c:pt idx="209">
                  <c:v>0.50061438899999999</c:v>
                </c:pt>
                <c:pt idx="210">
                  <c:v>0.50056417799999997</c:v>
                </c:pt>
                <c:pt idx="211">
                  <c:v>0.500551627</c:v>
                </c:pt>
                <c:pt idx="212">
                  <c:v>0.500513926</c:v>
                </c:pt>
                <c:pt idx="213">
                  <c:v>0.50050137900000002</c:v>
                </c:pt>
                <c:pt idx="214">
                  <c:v>0.50047623799999996</c:v>
                </c:pt>
                <c:pt idx="215">
                  <c:v>0.50051377200000002</c:v>
                </c:pt>
                <c:pt idx="216">
                  <c:v>0.50048868499999999</c:v>
                </c:pt>
                <c:pt idx="217">
                  <c:v>0.50046360099999998</c:v>
                </c:pt>
                <c:pt idx="218">
                  <c:v>0.50046357799999996</c:v>
                </c:pt>
                <c:pt idx="219">
                  <c:v>0.50045099199999998</c:v>
                </c:pt>
                <c:pt idx="220">
                  <c:v>0.50043845399999998</c:v>
                </c:pt>
                <c:pt idx="221">
                  <c:v>0.50042589400000004</c:v>
                </c:pt>
                <c:pt idx="222">
                  <c:v>0.50042589400000004</c:v>
                </c:pt>
                <c:pt idx="223">
                  <c:v>0.50037575199999995</c:v>
                </c:pt>
                <c:pt idx="224">
                  <c:v>0.50037575199999995</c:v>
                </c:pt>
                <c:pt idx="225">
                  <c:v>0.50036321699999997</c:v>
                </c:pt>
                <c:pt idx="226">
                  <c:v>0.50033815100000001</c:v>
                </c:pt>
                <c:pt idx="227">
                  <c:v>0.50033815100000001</c:v>
                </c:pt>
                <c:pt idx="228">
                  <c:v>0.50033811699999997</c:v>
                </c:pt>
                <c:pt idx="229">
                  <c:v>0.50032558599999999</c:v>
                </c:pt>
                <c:pt idx="230">
                  <c:v>0.50028799700000004</c:v>
                </c:pt>
                <c:pt idx="231">
                  <c:v>0.50028799700000004</c:v>
                </c:pt>
                <c:pt idx="232">
                  <c:v>0.50028796799999997</c:v>
                </c:pt>
                <c:pt idx="233">
                  <c:v>0.50027544099999999</c:v>
                </c:pt>
                <c:pt idx="234">
                  <c:v>0.50031294599999998</c:v>
                </c:pt>
                <c:pt idx="235">
                  <c:v>0.500325456</c:v>
                </c:pt>
                <c:pt idx="236">
                  <c:v>0.50028788099999999</c:v>
                </c:pt>
                <c:pt idx="237">
                  <c:v>0.500275358</c:v>
                </c:pt>
                <c:pt idx="238">
                  <c:v>0.50023779099999999</c:v>
                </c:pt>
                <c:pt idx="239">
                  <c:v>0.50023779099999999</c:v>
                </c:pt>
                <c:pt idx="240">
                  <c:v>0.50021274999999998</c:v>
                </c:pt>
                <c:pt idx="241">
                  <c:v>0.50020023000000002</c:v>
                </c:pt>
                <c:pt idx="242">
                  <c:v>0.50017519300000002</c:v>
                </c:pt>
                <c:pt idx="243">
                  <c:v>0.500162675</c:v>
                </c:pt>
                <c:pt idx="244">
                  <c:v>0.500162675</c:v>
                </c:pt>
                <c:pt idx="245">
                  <c:v>0.50013764100000002</c:v>
                </c:pt>
                <c:pt idx="246">
                  <c:v>0.500137634</c:v>
                </c:pt>
                <c:pt idx="247">
                  <c:v>0.50016264200000005</c:v>
                </c:pt>
                <c:pt idx="248">
                  <c:v>0.50017514900000004</c:v>
                </c:pt>
                <c:pt idx="249">
                  <c:v>0.50016263400000005</c:v>
                </c:pt>
                <c:pt idx="250">
                  <c:v>0.50015012000000003</c:v>
                </c:pt>
                <c:pt idx="251">
                  <c:v>0.50013760699999998</c:v>
                </c:pt>
                <c:pt idx="252">
                  <c:v>0.50013760699999998</c:v>
                </c:pt>
                <c:pt idx="253">
                  <c:v>0.50010007000000001</c:v>
                </c:pt>
                <c:pt idx="254">
                  <c:v>0.50010007000000001</c:v>
                </c:pt>
                <c:pt idx="255">
                  <c:v>0.50010007000000001</c:v>
                </c:pt>
                <c:pt idx="256">
                  <c:v>0.50008755900000001</c:v>
                </c:pt>
                <c:pt idx="257">
                  <c:v>0.50008755900000001</c:v>
                </c:pt>
                <c:pt idx="258">
                  <c:v>0.50008755900000001</c:v>
                </c:pt>
                <c:pt idx="259">
                  <c:v>0.50005003000000003</c:v>
                </c:pt>
                <c:pt idx="260">
                  <c:v>0.50008754600000005</c:v>
                </c:pt>
                <c:pt idx="261">
                  <c:v>0.50007503799999997</c:v>
                </c:pt>
                <c:pt idx="262">
                  <c:v>0.50008754200000005</c:v>
                </c:pt>
                <c:pt idx="263">
                  <c:v>0.50008754200000005</c:v>
                </c:pt>
                <c:pt idx="264">
                  <c:v>0.50008754200000005</c:v>
                </c:pt>
                <c:pt idx="265">
                  <c:v>0.50008754200000005</c:v>
                </c:pt>
                <c:pt idx="266">
                  <c:v>0.50008754200000005</c:v>
                </c:pt>
                <c:pt idx="267">
                  <c:v>0.50008754200000005</c:v>
                </c:pt>
                <c:pt idx="268">
                  <c:v>0.50008754200000005</c:v>
                </c:pt>
                <c:pt idx="269">
                  <c:v>0.50008754200000005</c:v>
                </c:pt>
                <c:pt idx="270">
                  <c:v>0.50008754200000005</c:v>
                </c:pt>
                <c:pt idx="271">
                  <c:v>0.50007503399999997</c:v>
                </c:pt>
                <c:pt idx="272">
                  <c:v>0.50007503399999997</c:v>
                </c:pt>
                <c:pt idx="273">
                  <c:v>0.50006252699999998</c:v>
                </c:pt>
                <c:pt idx="274">
                  <c:v>0.50003751399999996</c:v>
                </c:pt>
                <c:pt idx="275">
                  <c:v>0.50003751399999996</c:v>
                </c:pt>
                <c:pt idx="276">
                  <c:v>0.50003751399999996</c:v>
                </c:pt>
                <c:pt idx="277">
                  <c:v>0.50003751399999996</c:v>
                </c:pt>
                <c:pt idx="278">
                  <c:v>0.50003751399999996</c:v>
                </c:pt>
                <c:pt idx="279">
                  <c:v>0.50003751399999996</c:v>
                </c:pt>
                <c:pt idx="280">
                  <c:v>0.50003751399999996</c:v>
                </c:pt>
                <c:pt idx="281">
                  <c:v>0.50002500900000002</c:v>
                </c:pt>
                <c:pt idx="282">
                  <c:v>0.50002500900000002</c:v>
                </c:pt>
                <c:pt idx="283">
                  <c:v>0.50002500900000002</c:v>
                </c:pt>
                <c:pt idx="284">
                  <c:v>0.50001250399999997</c:v>
                </c:pt>
                <c:pt idx="285">
                  <c:v>0.50001250399999997</c:v>
                </c:pt>
                <c:pt idx="286">
                  <c:v>0.50001250399999997</c:v>
                </c:pt>
                <c:pt idx="287">
                  <c:v>0.50001250399999997</c:v>
                </c:pt>
                <c:pt idx="288">
                  <c:v>0.50002500800000005</c:v>
                </c:pt>
                <c:pt idx="289">
                  <c:v>0.50002500800000005</c:v>
                </c:pt>
                <c:pt idx="290">
                  <c:v>0.50002500800000005</c:v>
                </c:pt>
                <c:pt idx="291">
                  <c:v>0.50002500800000005</c:v>
                </c:pt>
                <c:pt idx="292">
                  <c:v>0.50002500800000005</c:v>
                </c:pt>
                <c:pt idx="293">
                  <c:v>0.50002500800000005</c:v>
                </c:pt>
                <c:pt idx="294">
                  <c:v>0.50002500800000005</c:v>
                </c:pt>
                <c:pt idx="295">
                  <c:v>0.50002500800000005</c:v>
                </c:pt>
                <c:pt idx="296">
                  <c:v>0.50002500800000005</c:v>
                </c:pt>
                <c:pt idx="297">
                  <c:v>0.50002500800000005</c:v>
                </c:pt>
                <c:pt idx="298">
                  <c:v>0.50002500800000005</c:v>
                </c:pt>
                <c:pt idx="299">
                  <c:v>0.50003750999999996</c:v>
                </c:pt>
                <c:pt idx="300">
                  <c:v>0.50003750999999996</c:v>
                </c:pt>
                <c:pt idx="301">
                  <c:v>0.50003750999999996</c:v>
                </c:pt>
                <c:pt idx="302">
                  <c:v>0.50003750999999996</c:v>
                </c:pt>
                <c:pt idx="303">
                  <c:v>0.50002500599999999</c:v>
                </c:pt>
                <c:pt idx="304">
                  <c:v>0.50003750800000002</c:v>
                </c:pt>
                <c:pt idx="305">
                  <c:v>0.50003750800000002</c:v>
                </c:pt>
                <c:pt idx="306">
                  <c:v>0.50003750800000002</c:v>
                </c:pt>
                <c:pt idx="307">
                  <c:v>0.50002500500000002</c:v>
                </c:pt>
                <c:pt idx="308">
                  <c:v>0.50002500500000002</c:v>
                </c:pt>
                <c:pt idx="309">
                  <c:v>0.50001250200000003</c:v>
                </c:pt>
                <c:pt idx="310">
                  <c:v>0.50001250200000003</c:v>
                </c:pt>
                <c:pt idx="311">
                  <c:v>0.50001250200000003</c:v>
                </c:pt>
                <c:pt idx="312">
                  <c:v>0.50001250200000003</c:v>
                </c:pt>
                <c:pt idx="313">
                  <c:v>0.50001250200000003</c:v>
                </c:pt>
                <c:pt idx="314">
                  <c:v>0.50002500400000005</c:v>
                </c:pt>
                <c:pt idx="315">
                  <c:v>0.50002500400000005</c:v>
                </c:pt>
                <c:pt idx="316">
                  <c:v>0.50002500400000005</c:v>
                </c:pt>
                <c:pt idx="317">
                  <c:v>0.50002500400000005</c:v>
                </c:pt>
                <c:pt idx="318">
                  <c:v>0.50002500400000005</c:v>
                </c:pt>
                <c:pt idx="319">
                  <c:v>0.50002500400000005</c:v>
                </c:pt>
                <c:pt idx="320">
                  <c:v>0.50002500400000005</c:v>
                </c:pt>
                <c:pt idx="321">
                  <c:v>0.50002500400000005</c:v>
                </c:pt>
                <c:pt idx="322">
                  <c:v>0.50002500400000005</c:v>
                </c:pt>
                <c:pt idx="323">
                  <c:v>0.50002500400000005</c:v>
                </c:pt>
                <c:pt idx="324">
                  <c:v>0.50002500400000005</c:v>
                </c:pt>
                <c:pt idx="325">
                  <c:v>0.50002500400000005</c:v>
                </c:pt>
                <c:pt idx="326">
                  <c:v>0.50002500400000005</c:v>
                </c:pt>
                <c:pt idx="327">
                  <c:v>0.50001250200000003</c:v>
                </c:pt>
                <c:pt idx="328">
                  <c:v>0.50001250200000003</c:v>
                </c:pt>
                <c:pt idx="329">
                  <c:v>0.50001250200000003</c:v>
                </c:pt>
                <c:pt idx="330">
                  <c:v>0.50001250200000003</c:v>
                </c:pt>
                <c:pt idx="331">
                  <c:v>0.50001250200000003</c:v>
                </c:pt>
                <c:pt idx="332">
                  <c:v>0.50001250200000003</c:v>
                </c:pt>
                <c:pt idx="333">
                  <c:v>0.50001250200000003</c:v>
                </c:pt>
                <c:pt idx="334">
                  <c:v>0.50003750300000005</c:v>
                </c:pt>
                <c:pt idx="335">
                  <c:v>0.50003750300000005</c:v>
                </c:pt>
                <c:pt idx="336">
                  <c:v>0.50003750300000005</c:v>
                </c:pt>
                <c:pt idx="337">
                  <c:v>0.50003750300000005</c:v>
                </c:pt>
                <c:pt idx="338">
                  <c:v>0.50003750300000005</c:v>
                </c:pt>
                <c:pt idx="339">
                  <c:v>0.50003750300000005</c:v>
                </c:pt>
                <c:pt idx="340">
                  <c:v>0.50002500100000002</c:v>
                </c:pt>
                <c:pt idx="341">
                  <c:v>0.50002500100000002</c:v>
                </c:pt>
                <c:pt idx="342">
                  <c:v>0.50002500100000002</c:v>
                </c:pt>
                <c:pt idx="343">
                  <c:v>0.50002500100000002</c:v>
                </c:pt>
                <c:pt idx="344">
                  <c:v>0.50001249999999997</c:v>
                </c:pt>
                <c:pt idx="345">
                  <c:v>0.50001249999999997</c:v>
                </c:pt>
                <c:pt idx="346">
                  <c:v>0.50001249999999997</c:v>
                </c:pt>
                <c:pt idx="347">
                  <c:v>0.50001249999999997</c:v>
                </c:pt>
                <c:pt idx="348">
                  <c:v>0.50001249999999997</c:v>
                </c:pt>
                <c:pt idx="349">
                  <c:v>0.50001249999999997</c:v>
                </c:pt>
                <c:pt idx="350">
                  <c:v>0.50001249999999997</c:v>
                </c:pt>
                <c:pt idx="351">
                  <c:v>0.50001249999999997</c:v>
                </c:pt>
                <c:pt idx="352">
                  <c:v>0.50001249999999997</c:v>
                </c:pt>
                <c:pt idx="353">
                  <c:v>0.50001249999999997</c:v>
                </c:pt>
                <c:pt idx="354">
                  <c:v>0.50001249999999997</c:v>
                </c:pt>
                <c:pt idx="355">
                  <c:v>0.50001249999999997</c:v>
                </c:pt>
                <c:pt idx="356">
                  <c:v>0.50001249999999997</c:v>
                </c:pt>
                <c:pt idx="357">
                  <c:v>0.50001249999999997</c:v>
                </c:pt>
                <c:pt idx="358">
                  <c:v>0.50001249999999997</c:v>
                </c:pt>
                <c:pt idx="359">
                  <c:v>0.50001249999999997</c:v>
                </c:pt>
                <c:pt idx="360">
                  <c:v>0.50001249999999997</c:v>
                </c:pt>
                <c:pt idx="361">
                  <c:v>0.50001249999999997</c:v>
                </c:pt>
                <c:pt idx="362">
                  <c:v>0.50001249999999997</c:v>
                </c:pt>
                <c:pt idx="363">
                  <c:v>0.50001249999999997</c:v>
                </c:pt>
                <c:pt idx="364">
                  <c:v>0.50001249999999997</c:v>
                </c:pt>
                <c:pt idx="365">
                  <c:v>0.50001249999999997</c:v>
                </c:pt>
                <c:pt idx="366">
                  <c:v>0.50001249999999997</c:v>
                </c:pt>
                <c:pt idx="367">
                  <c:v>0.50001249999999997</c:v>
                </c:pt>
                <c:pt idx="368">
                  <c:v>0.50001249999999997</c:v>
                </c:pt>
                <c:pt idx="369">
                  <c:v>0.50001249999999997</c:v>
                </c:pt>
                <c:pt idx="370">
                  <c:v>0.50001249999999997</c:v>
                </c:pt>
                <c:pt idx="371">
                  <c:v>0.50001249999999997</c:v>
                </c:pt>
                <c:pt idx="372">
                  <c:v>0.50001249999999997</c:v>
                </c:pt>
                <c:pt idx="373">
                  <c:v>0.50001249999999997</c:v>
                </c:pt>
                <c:pt idx="374">
                  <c:v>0.50001249999999997</c:v>
                </c:pt>
                <c:pt idx="375">
                  <c:v>0.50001249999999997</c:v>
                </c:pt>
                <c:pt idx="376">
                  <c:v>0.50001249999999997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ser>
          <c:idx val="3"/>
          <c:order val="3"/>
          <c:tx>
            <c:v>800 Batches</c:v>
          </c:tx>
          <c:marker>
            <c:symbol val="none"/>
          </c:marker>
          <c:xVal>
            <c:numRef>
              <c:f>trip_inwRAN_iwm001_ltyB_actSIG_!$I$161002:$I$161999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E+00">
                  <c:v>5.0000000000000002E-5</c:v>
                </c:pt>
                <c:pt idx="4">
                  <c:v>5.0000000000000001E-4</c:v>
                </c:pt>
                <c:pt idx="5">
                  <c:v>6.4999999999999997E-4</c:v>
                </c:pt>
                <c:pt idx="6">
                  <c:v>1.8500000000000001E-3</c:v>
                </c:pt>
                <c:pt idx="7">
                  <c:v>3.7000000000000002E-3</c:v>
                </c:pt>
                <c:pt idx="8">
                  <c:v>7.45E-3</c:v>
                </c:pt>
                <c:pt idx="9">
                  <c:v>1.235E-2</c:v>
                </c:pt>
                <c:pt idx="10">
                  <c:v>1.8849999999999999E-2</c:v>
                </c:pt>
                <c:pt idx="11">
                  <c:v>2.6700000000000002E-2</c:v>
                </c:pt>
                <c:pt idx="12">
                  <c:v>3.5549999999999998E-2</c:v>
                </c:pt>
                <c:pt idx="13">
                  <c:v>4.5100000000000001E-2</c:v>
                </c:pt>
                <c:pt idx="14">
                  <c:v>5.6000000000000001E-2</c:v>
                </c:pt>
                <c:pt idx="15">
                  <c:v>6.8199999999999997E-2</c:v>
                </c:pt>
                <c:pt idx="16">
                  <c:v>8.115E-2</c:v>
                </c:pt>
                <c:pt idx="17">
                  <c:v>9.5200000000000007E-2</c:v>
                </c:pt>
                <c:pt idx="18">
                  <c:v>0.10904999999999999</c:v>
                </c:pt>
                <c:pt idx="19">
                  <c:v>0.12335</c:v>
                </c:pt>
                <c:pt idx="20">
                  <c:v>0.14050000000000001</c:v>
                </c:pt>
                <c:pt idx="21">
                  <c:v>0.1575</c:v>
                </c:pt>
                <c:pt idx="22">
                  <c:v>0.17444999999999999</c:v>
                </c:pt>
                <c:pt idx="23">
                  <c:v>0.19214999999999999</c:v>
                </c:pt>
                <c:pt idx="24">
                  <c:v>0.20905000000000001</c:v>
                </c:pt>
                <c:pt idx="25">
                  <c:v>0.22825000000000001</c:v>
                </c:pt>
                <c:pt idx="26">
                  <c:v>0.2457</c:v>
                </c:pt>
                <c:pt idx="27">
                  <c:v>0.2636</c:v>
                </c:pt>
                <c:pt idx="28">
                  <c:v>0.28294999999999998</c:v>
                </c:pt>
                <c:pt idx="29">
                  <c:v>0.29859999999999998</c:v>
                </c:pt>
                <c:pt idx="30">
                  <c:v>0.31690000000000002</c:v>
                </c:pt>
                <c:pt idx="31">
                  <c:v>0.33724999999999999</c:v>
                </c:pt>
                <c:pt idx="32">
                  <c:v>0.35565000000000002</c:v>
                </c:pt>
                <c:pt idx="33">
                  <c:v>0.3755</c:v>
                </c:pt>
                <c:pt idx="34">
                  <c:v>0.39479999999999998</c:v>
                </c:pt>
                <c:pt idx="35">
                  <c:v>0.41194999999999998</c:v>
                </c:pt>
                <c:pt idx="36">
                  <c:v>0.43045</c:v>
                </c:pt>
                <c:pt idx="37">
                  <c:v>0.44700000000000001</c:v>
                </c:pt>
                <c:pt idx="38">
                  <c:v>0.46655000000000002</c:v>
                </c:pt>
                <c:pt idx="39">
                  <c:v>0.48530000000000001</c:v>
                </c:pt>
                <c:pt idx="40">
                  <c:v>0.50595000000000001</c:v>
                </c:pt>
                <c:pt idx="41">
                  <c:v>0.52239999999999998</c:v>
                </c:pt>
                <c:pt idx="42">
                  <c:v>0.54010000000000002</c:v>
                </c:pt>
                <c:pt idx="43">
                  <c:v>0.55874999999999997</c:v>
                </c:pt>
                <c:pt idx="44">
                  <c:v>0.57579999999999998</c:v>
                </c:pt>
                <c:pt idx="45">
                  <c:v>0.59184999999999999</c:v>
                </c:pt>
                <c:pt idx="46">
                  <c:v>0.60694999999999999</c:v>
                </c:pt>
                <c:pt idx="47">
                  <c:v>0.62285000000000001</c:v>
                </c:pt>
                <c:pt idx="48">
                  <c:v>0.63815</c:v>
                </c:pt>
                <c:pt idx="49">
                  <c:v>0.65275000000000005</c:v>
                </c:pt>
                <c:pt idx="50">
                  <c:v>0.66700000000000004</c:v>
                </c:pt>
                <c:pt idx="51">
                  <c:v>0.68194999999999995</c:v>
                </c:pt>
                <c:pt idx="52">
                  <c:v>0.69445000000000001</c:v>
                </c:pt>
                <c:pt idx="53">
                  <c:v>0.70735000000000003</c:v>
                </c:pt>
                <c:pt idx="54">
                  <c:v>0.71945000000000003</c:v>
                </c:pt>
                <c:pt idx="55">
                  <c:v>0.73209999999999997</c:v>
                </c:pt>
                <c:pt idx="56">
                  <c:v>0.7429</c:v>
                </c:pt>
                <c:pt idx="57">
                  <c:v>0.75424999999999998</c:v>
                </c:pt>
                <c:pt idx="58">
                  <c:v>0.76675000000000004</c:v>
                </c:pt>
                <c:pt idx="59">
                  <c:v>0.77749999999999997</c:v>
                </c:pt>
                <c:pt idx="60">
                  <c:v>0.78744999999999998</c:v>
                </c:pt>
                <c:pt idx="61">
                  <c:v>0.79764999999999997</c:v>
                </c:pt>
                <c:pt idx="62">
                  <c:v>0.80835000000000001</c:v>
                </c:pt>
                <c:pt idx="63">
                  <c:v>0.81545000000000001</c:v>
                </c:pt>
                <c:pt idx="64">
                  <c:v>0.82384999999999997</c:v>
                </c:pt>
                <c:pt idx="65">
                  <c:v>0.83279999999999998</c:v>
                </c:pt>
                <c:pt idx="66">
                  <c:v>0.84075</c:v>
                </c:pt>
                <c:pt idx="67">
                  <c:v>0.84765000000000001</c:v>
                </c:pt>
                <c:pt idx="68">
                  <c:v>0.85504999999999998</c:v>
                </c:pt>
                <c:pt idx="69">
                  <c:v>0.86160000000000003</c:v>
                </c:pt>
                <c:pt idx="70">
                  <c:v>0.86944999999999995</c:v>
                </c:pt>
                <c:pt idx="71">
                  <c:v>0.87514999999999998</c:v>
                </c:pt>
                <c:pt idx="72">
                  <c:v>0.88114999999999999</c:v>
                </c:pt>
                <c:pt idx="73">
                  <c:v>0.88714999999999999</c:v>
                </c:pt>
                <c:pt idx="74">
                  <c:v>0.89259999999999995</c:v>
                </c:pt>
                <c:pt idx="75">
                  <c:v>0.89810000000000001</c:v>
                </c:pt>
                <c:pt idx="76">
                  <c:v>0.90249999999999997</c:v>
                </c:pt>
                <c:pt idx="77">
                  <c:v>0.90680000000000005</c:v>
                </c:pt>
                <c:pt idx="78">
                  <c:v>0.91100000000000003</c:v>
                </c:pt>
                <c:pt idx="79">
                  <c:v>0.91520000000000001</c:v>
                </c:pt>
                <c:pt idx="80">
                  <c:v>0.91974999999999996</c:v>
                </c:pt>
                <c:pt idx="81">
                  <c:v>0.92359999999999998</c:v>
                </c:pt>
                <c:pt idx="82">
                  <c:v>0.92730000000000001</c:v>
                </c:pt>
                <c:pt idx="83">
                  <c:v>0.93049999999999999</c:v>
                </c:pt>
                <c:pt idx="84">
                  <c:v>0.93320000000000003</c:v>
                </c:pt>
                <c:pt idx="85">
                  <c:v>0.93620000000000003</c:v>
                </c:pt>
                <c:pt idx="86">
                  <c:v>0.93889999999999996</c:v>
                </c:pt>
                <c:pt idx="87">
                  <c:v>0.94159999999999999</c:v>
                </c:pt>
                <c:pt idx="88">
                  <c:v>0.94499999999999995</c:v>
                </c:pt>
                <c:pt idx="89">
                  <c:v>0.94769999999999999</c:v>
                </c:pt>
                <c:pt idx="90">
                  <c:v>0.95069999999999999</c:v>
                </c:pt>
                <c:pt idx="91">
                  <c:v>0.95365</c:v>
                </c:pt>
                <c:pt idx="92">
                  <c:v>0.95609999999999995</c:v>
                </c:pt>
                <c:pt idx="93">
                  <c:v>0.95865</c:v>
                </c:pt>
                <c:pt idx="94">
                  <c:v>0.96084999999999998</c:v>
                </c:pt>
                <c:pt idx="95">
                  <c:v>0.96255000000000002</c:v>
                </c:pt>
                <c:pt idx="96">
                  <c:v>0.96404999999999996</c:v>
                </c:pt>
                <c:pt idx="97">
                  <c:v>0.96555000000000002</c:v>
                </c:pt>
                <c:pt idx="98">
                  <c:v>0.96755000000000002</c:v>
                </c:pt>
                <c:pt idx="99">
                  <c:v>0.96875</c:v>
                </c:pt>
                <c:pt idx="100">
                  <c:v>0.97019999999999995</c:v>
                </c:pt>
                <c:pt idx="101">
                  <c:v>0.9718</c:v>
                </c:pt>
                <c:pt idx="102">
                  <c:v>0.97324999999999995</c:v>
                </c:pt>
                <c:pt idx="103">
                  <c:v>0.97475000000000001</c:v>
                </c:pt>
                <c:pt idx="104">
                  <c:v>0.9758</c:v>
                </c:pt>
                <c:pt idx="105">
                  <c:v>0.97699999999999998</c:v>
                </c:pt>
                <c:pt idx="106">
                  <c:v>0.97789999999999999</c:v>
                </c:pt>
                <c:pt idx="107">
                  <c:v>0.97894999999999999</c:v>
                </c:pt>
                <c:pt idx="108">
                  <c:v>0.98014999999999997</c:v>
                </c:pt>
                <c:pt idx="109">
                  <c:v>0.98134999999999994</c:v>
                </c:pt>
                <c:pt idx="110">
                  <c:v>0.98265000000000002</c:v>
                </c:pt>
                <c:pt idx="111">
                  <c:v>0.98370000000000002</c:v>
                </c:pt>
                <c:pt idx="112">
                  <c:v>0.98480000000000001</c:v>
                </c:pt>
                <c:pt idx="113">
                  <c:v>0.98570000000000002</c:v>
                </c:pt>
                <c:pt idx="114">
                  <c:v>0.98614999999999997</c:v>
                </c:pt>
                <c:pt idx="115">
                  <c:v>0.98685</c:v>
                </c:pt>
                <c:pt idx="116">
                  <c:v>0.98755000000000004</c:v>
                </c:pt>
                <c:pt idx="117">
                  <c:v>0.98850000000000005</c:v>
                </c:pt>
                <c:pt idx="118">
                  <c:v>0.98885000000000001</c:v>
                </c:pt>
                <c:pt idx="119">
                  <c:v>0.98955000000000004</c:v>
                </c:pt>
                <c:pt idx="120">
                  <c:v>0.99024999999999996</c:v>
                </c:pt>
                <c:pt idx="121">
                  <c:v>0.99085000000000001</c:v>
                </c:pt>
                <c:pt idx="122">
                  <c:v>0.99134999999999995</c:v>
                </c:pt>
                <c:pt idx="123">
                  <c:v>0.99165000000000003</c:v>
                </c:pt>
                <c:pt idx="124">
                  <c:v>0.99209999999999998</c:v>
                </c:pt>
                <c:pt idx="125">
                  <c:v>0.99245000000000005</c:v>
                </c:pt>
                <c:pt idx="126">
                  <c:v>0.99270000000000003</c:v>
                </c:pt>
                <c:pt idx="127">
                  <c:v>0.99299999999999999</c:v>
                </c:pt>
                <c:pt idx="128">
                  <c:v>0.99324999999999997</c:v>
                </c:pt>
                <c:pt idx="129">
                  <c:v>0.99350000000000005</c:v>
                </c:pt>
                <c:pt idx="130">
                  <c:v>0.99365000000000003</c:v>
                </c:pt>
                <c:pt idx="131">
                  <c:v>0.99375000000000002</c:v>
                </c:pt>
                <c:pt idx="132">
                  <c:v>0.99395</c:v>
                </c:pt>
                <c:pt idx="133">
                  <c:v>0.99409999999999998</c:v>
                </c:pt>
                <c:pt idx="134">
                  <c:v>0.99434999999999996</c:v>
                </c:pt>
                <c:pt idx="135">
                  <c:v>0.99455000000000005</c:v>
                </c:pt>
                <c:pt idx="136">
                  <c:v>0.99470000000000003</c:v>
                </c:pt>
                <c:pt idx="137">
                  <c:v>0.99480000000000002</c:v>
                </c:pt>
                <c:pt idx="138">
                  <c:v>0.99514999999999998</c:v>
                </c:pt>
                <c:pt idx="139">
                  <c:v>0.99524999999999997</c:v>
                </c:pt>
                <c:pt idx="140">
                  <c:v>0.99539999999999995</c:v>
                </c:pt>
                <c:pt idx="141">
                  <c:v>0.99560000000000004</c:v>
                </c:pt>
                <c:pt idx="142">
                  <c:v>0.99585000000000001</c:v>
                </c:pt>
                <c:pt idx="143">
                  <c:v>0.99590000000000001</c:v>
                </c:pt>
                <c:pt idx="144">
                  <c:v>0.99609999999999999</c:v>
                </c:pt>
                <c:pt idx="145">
                  <c:v>0.99644999999999995</c:v>
                </c:pt>
                <c:pt idx="146">
                  <c:v>0.99665000000000004</c:v>
                </c:pt>
                <c:pt idx="147">
                  <c:v>0.99690000000000001</c:v>
                </c:pt>
                <c:pt idx="148">
                  <c:v>0.99695</c:v>
                </c:pt>
                <c:pt idx="149">
                  <c:v>0.997</c:v>
                </c:pt>
                <c:pt idx="150">
                  <c:v>0.99709999999999999</c:v>
                </c:pt>
                <c:pt idx="151">
                  <c:v>0.99709999999999999</c:v>
                </c:pt>
                <c:pt idx="152">
                  <c:v>0.99709999999999999</c:v>
                </c:pt>
                <c:pt idx="153">
                  <c:v>0.99734999999999996</c:v>
                </c:pt>
                <c:pt idx="154">
                  <c:v>0.99744999999999995</c:v>
                </c:pt>
                <c:pt idx="155">
                  <c:v>0.99744999999999995</c:v>
                </c:pt>
                <c:pt idx="156">
                  <c:v>0.99744999999999995</c:v>
                </c:pt>
                <c:pt idx="157">
                  <c:v>0.99760000000000004</c:v>
                </c:pt>
                <c:pt idx="158">
                  <c:v>0.99775000000000003</c:v>
                </c:pt>
                <c:pt idx="159">
                  <c:v>0.99790000000000001</c:v>
                </c:pt>
                <c:pt idx="160">
                  <c:v>0.99795</c:v>
                </c:pt>
                <c:pt idx="161">
                  <c:v>0.99804999999999999</c:v>
                </c:pt>
                <c:pt idx="162">
                  <c:v>0.99814999999999998</c:v>
                </c:pt>
                <c:pt idx="163">
                  <c:v>0.99814999999999998</c:v>
                </c:pt>
                <c:pt idx="164">
                  <c:v>0.99819999999999998</c:v>
                </c:pt>
                <c:pt idx="165">
                  <c:v>0.99824999999999997</c:v>
                </c:pt>
                <c:pt idx="166">
                  <c:v>0.99824999999999997</c:v>
                </c:pt>
                <c:pt idx="167">
                  <c:v>0.99829999999999997</c:v>
                </c:pt>
                <c:pt idx="168">
                  <c:v>0.99829999999999997</c:v>
                </c:pt>
                <c:pt idx="169">
                  <c:v>0.99829999999999997</c:v>
                </c:pt>
                <c:pt idx="170">
                  <c:v>0.99829999999999997</c:v>
                </c:pt>
                <c:pt idx="171">
                  <c:v>0.99829999999999997</c:v>
                </c:pt>
                <c:pt idx="172">
                  <c:v>0.99829999999999997</c:v>
                </c:pt>
                <c:pt idx="173">
                  <c:v>0.99829999999999997</c:v>
                </c:pt>
                <c:pt idx="174">
                  <c:v>0.99850000000000005</c:v>
                </c:pt>
                <c:pt idx="175">
                  <c:v>0.99855000000000005</c:v>
                </c:pt>
                <c:pt idx="176">
                  <c:v>0.99855000000000005</c:v>
                </c:pt>
                <c:pt idx="177">
                  <c:v>0.99855000000000005</c:v>
                </c:pt>
                <c:pt idx="178">
                  <c:v>0.99855000000000005</c:v>
                </c:pt>
                <c:pt idx="179">
                  <c:v>0.99855000000000005</c:v>
                </c:pt>
                <c:pt idx="180">
                  <c:v>0.99855000000000005</c:v>
                </c:pt>
                <c:pt idx="181">
                  <c:v>0.99860000000000004</c:v>
                </c:pt>
                <c:pt idx="182">
                  <c:v>0.99865000000000004</c:v>
                </c:pt>
                <c:pt idx="183">
                  <c:v>0.99865000000000004</c:v>
                </c:pt>
                <c:pt idx="184">
                  <c:v>0.99865000000000004</c:v>
                </c:pt>
                <c:pt idx="185">
                  <c:v>0.99865000000000004</c:v>
                </c:pt>
                <c:pt idx="186">
                  <c:v>0.99865000000000004</c:v>
                </c:pt>
                <c:pt idx="187">
                  <c:v>0.99870000000000003</c:v>
                </c:pt>
                <c:pt idx="188">
                  <c:v>0.99870000000000003</c:v>
                </c:pt>
                <c:pt idx="189">
                  <c:v>0.99870000000000003</c:v>
                </c:pt>
                <c:pt idx="190">
                  <c:v>0.99875000000000003</c:v>
                </c:pt>
                <c:pt idx="191">
                  <c:v>0.99875000000000003</c:v>
                </c:pt>
                <c:pt idx="192">
                  <c:v>0.99875000000000003</c:v>
                </c:pt>
                <c:pt idx="193">
                  <c:v>0.99875000000000003</c:v>
                </c:pt>
                <c:pt idx="194">
                  <c:v>0.99875000000000003</c:v>
                </c:pt>
                <c:pt idx="195">
                  <c:v>0.99875000000000003</c:v>
                </c:pt>
                <c:pt idx="196">
                  <c:v>0.99875000000000003</c:v>
                </c:pt>
                <c:pt idx="197">
                  <c:v>0.99875000000000003</c:v>
                </c:pt>
                <c:pt idx="198">
                  <c:v>0.99875000000000003</c:v>
                </c:pt>
                <c:pt idx="199">
                  <c:v>0.99875000000000003</c:v>
                </c:pt>
                <c:pt idx="200">
                  <c:v>0.99880000000000002</c:v>
                </c:pt>
                <c:pt idx="201">
                  <c:v>0.99880000000000002</c:v>
                </c:pt>
                <c:pt idx="202">
                  <c:v>0.99880000000000002</c:v>
                </c:pt>
                <c:pt idx="203">
                  <c:v>0.99885000000000002</c:v>
                </c:pt>
                <c:pt idx="204">
                  <c:v>0.99885000000000002</c:v>
                </c:pt>
                <c:pt idx="205">
                  <c:v>0.99885000000000002</c:v>
                </c:pt>
                <c:pt idx="206">
                  <c:v>0.99885000000000002</c:v>
                </c:pt>
                <c:pt idx="207">
                  <c:v>0.99885000000000002</c:v>
                </c:pt>
                <c:pt idx="208">
                  <c:v>0.99885000000000002</c:v>
                </c:pt>
                <c:pt idx="209">
                  <c:v>0.99885000000000002</c:v>
                </c:pt>
                <c:pt idx="210">
                  <c:v>0.99885000000000002</c:v>
                </c:pt>
                <c:pt idx="211">
                  <c:v>0.99885000000000002</c:v>
                </c:pt>
                <c:pt idx="212">
                  <c:v>0.99890000000000001</c:v>
                </c:pt>
                <c:pt idx="213">
                  <c:v>0.99890000000000001</c:v>
                </c:pt>
                <c:pt idx="214">
                  <c:v>0.99890000000000001</c:v>
                </c:pt>
                <c:pt idx="215">
                  <c:v>0.99895</c:v>
                </c:pt>
                <c:pt idx="216">
                  <c:v>0.99895</c:v>
                </c:pt>
                <c:pt idx="217">
                  <c:v>0.99904999999999999</c:v>
                </c:pt>
                <c:pt idx="218">
                  <c:v>0.99914999999999998</c:v>
                </c:pt>
                <c:pt idx="219">
                  <c:v>0.99919999999999998</c:v>
                </c:pt>
                <c:pt idx="220">
                  <c:v>0.99919999999999998</c:v>
                </c:pt>
                <c:pt idx="221">
                  <c:v>0.99919999999999998</c:v>
                </c:pt>
                <c:pt idx="222">
                  <c:v>0.99919999999999998</c:v>
                </c:pt>
                <c:pt idx="223">
                  <c:v>0.99919999999999998</c:v>
                </c:pt>
                <c:pt idx="224">
                  <c:v>0.99919999999999998</c:v>
                </c:pt>
                <c:pt idx="225">
                  <c:v>0.99919999999999998</c:v>
                </c:pt>
                <c:pt idx="226">
                  <c:v>0.99919999999999998</c:v>
                </c:pt>
                <c:pt idx="227">
                  <c:v>0.99919999999999998</c:v>
                </c:pt>
                <c:pt idx="228">
                  <c:v>0.99919999999999998</c:v>
                </c:pt>
                <c:pt idx="229">
                  <c:v>0.99919999999999998</c:v>
                </c:pt>
                <c:pt idx="230">
                  <c:v>0.99919999999999998</c:v>
                </c:pt>
                <c:pt idx="231">
                  <c:v>0.99919999999999998</c:v>
                </c:pt>
                <c:pt idx="232">
                  <c:v>0.99919999999999998</c:v>
                </c:pt>
                <c:pt idx="233">
                  <c:v>0.99919999999999998</c:v>
                </c:pt>
                <c:pt idx="234">
                  <c:v>0.99919999999999998</c:v>
                </c:pt>
                <c:pt idx="235">
                  <c:v>0.99929999999999997</c:v>
                </c:pt>
                <c:pt idx="236">
                  <c:v>0.99929999999999997</c:v>
                </c:pt>
                <c:pt idx="237">
                  <c:v>0.99929999999999997</c:v>
                </c:pt>
                <c:pt idx="238">
                  <c:v>0.99929999999999997</c:v>
                </c:pt>
                <c:pt idx="239">
                  <c:v>0.99939999999999996</c:v>
                </c:pt>
                <c:pt idx="240">
                  <c:v>0.99939999999999996</c:v>
                </c:pt>
                <c:pt idx="241">
                  <c:v>0.99939999999999996</c:v>
                </c:pt>
                <c:pt idx="242">
                  <c:v>0.99939999999999996</c:v>
                </c:pt>
                <c:pt idx="243">
                  <c:v>0.99960000000000004</c:v>
                </c:pt>
                <c:pt idx="244">
                  <c:v>0.99960000000000004</c:v>
                </c:pt>
                <c:pt idx="245">
                  <c:v>0.99960000000000004</c:v>
                </c:pt>
                <c:pt idx="246">
                  <c:v>0.99960000000000004</c:v>
                </c:pt>
                <c:pt idx="247">
                  <c:v>0.99960000000000004</c:v>
                </c:pt>
                <c:pt idx="248">
                  <c:v>0.99960000000000004</c:v>
                </c:pt>
                <c:pt idx="249">
                  <c:v>0.99960000000000004</c:v>
                </c:pt>
                <c:pt idx="250">
                  <c:v>0.99960000000000004</c:v>
                </c:pt>
                <c:pt idx="251">
                  <c:v>0.99960000000000004</c:v>
                </c:pt>
                <c:pt idx="252">
                  <c:v>0.99960000000000004</c:v>
                </c:pt>
                <c:pt idx="253">
                  <c:v>0.99960000000000004</c:v>
                </c:pt>
                <c:pt idx="254">
                  <c:v>0.99960000000000004</c:v>
                </c:pt>
                <c:pt idx="255">
                  <c:v>0.99960000000000004</c:v>
                </c:pt>
                <c:pt idx="256">
                  <c:v>0.99960000000000004</c:v>
                </c:pt>
                <c:pt idx="257">
                  <c:v>0.99960000000000004</c:v>
                </c:pt>
                <c:pt idx="258">
                  <c:v>0.99960000000000004</c:v>
                </c:pt>
                <c:pt idx="259">
                  <c:v>0.99960000000000004</c:v>
                </c:pt>
                <c:pt idx="260">
                  <c:v>0.99960000000000004</c:v>
                </c:pt>
                <c:pt idx="261">
                  <c:v>0.99960000000000004</c:v>
                </c:pt>
                <c:pt idx="262">
                  <c:v>0.99960000000000004</c:v>
                </c:pt>
                <c:pt idx="263">
                  <c:v>0.99960000000000004</c:v>
                </c:pt>
                <c:pt idx="264">
                  <c:v>0.99965000000000004</c:v>
                </c:pt>
                <c:pt idx="265">
                  <c:v>0.99965000000000004</c:v>
                </c:pt>
                <c:pt idx="266">
                  <c:v>0.99965000000000004</c:v>
                </c:pt>
                <c:pt idx="267">
                  <c:v>0.99965000000000004</c:v>
                </c:pt>
                <c:pt idx="268">
                  <c:v>0.99965000000000004</c:v>
                </c:pt>
                <c:pt idx="269">
                  <c:v>0.99965000000000004</c:v>
                </c:pt>
                <c:pt idx="270">
                  <c:v>0.99965000000000004</c:v>
                </c:pt>
                <c:pt idx="271">
                  <c:v>0.99965000000000004</c:v>
                </c:pt>
                <c:pt idx="272">
                  <c:v>0.99965000000000004</c:v>
                </c:pt>
                <c:pt idx="273">
                  <c:v>0.99965000000000004</c:v>
                </c:pt>
                <c:pt idx="274">
                  <c:v>0.99965000000000004</c:v>
                </c:pt>
                <c:pt idx="275">
                  <c:v>0.99965000000000004</c:v>
                </c:pt>
                <c:pt idx="276">
                  <c:v>0.99970000000000003</c:v>
                </c:pt>
                <c:pt idx="277">
                  <c:v>0.99970000000000003</c:v>
                </c:pt>
                <c:pt idx="278">
                  <c:v>0.99975000000000003</c:v>
                </c:pt>
                <c:pt idx="279">
                  <c:v>0.99975000000000003</c:v>
                </c:pt>
                <c:pt idx="280">
                  <c:v>0.99975000000000003</c:v>
                </c:pt>
                <c:pt idx="281">
                  <c:v>0.99975000000000003</c:v>
                </c:pt>
                <c:pt idx="282">
                  <c:v>0.99975000000000003</c:v>
                </c:pt>
                <c:pt idx="283">
                  <c:v>0.99975000000000003</c:v>
                </c:pt>
                <c:pt idx="284">
                  <c:v>0.99975000000000003</c:v>
                </c:pt>
                <c:pt idx="285">
                  <c:v>0.99975000000000003</c:v>
                </c:pt>
                <c:pt idx="286">
                  <c:v>0.99975000000000003</c:v>
                </c:pt>
                <c:pt idx="287">
                  <c:v>0.99975000000000003</c:v>
                </c:pt>
                <c:pt idx="288">
                  <c:v>0.99975000000000003</c:v>
                </c:pt>
                <c:pt idx="289">
                  <c:v>0.99975000000000003</c:v>
                </c:pt>
                <c:pt idx="290">
                  <c:v>0.99975000000000003</c:v>
                </c:pt>
                <c:pt idx="291">
                  <c:v>0.99975000000000003</c:v>
                </c:pt>
                <c:pt idx="292">
                  <c:v>0.99975000000000003</c:v>
                </c:pt>
                <c:pt idx="293">
                  <c:v>0.99975000000000003</c:v>
                </c:pt>
                <c:pt idx="294">
                  <c:v>0.99975000000000003</c:v>
                </c:pt>
                <c:pt idx="295">
                  <c:v>0.99975000000000003</c:v>
                </c:pt>
                <c:pt idx="296">
                  <c:v>0.99980000000000002</c:v>
                </c:pt>
                <c:pt idx="297">
                  <c:v>0.99980000000000002</c:v>
                </c:pt>
                <c:pt idx="298">
                  <c:v>0.99980000000000002</c:v>
                </c:pt>
                <c:pt idx="299">
                  <c:v>0.99980000000000002</c:v>
                </c:pt>
                <c:pt idx="300">
                  <c:v>0.99985000000000002</c:v>
                </c:pt>
                <c:pt idx="301">
                  <c:v>0.99985000000000002</c:v>
                </c:pt>
                <c:pt idx="302">
                  <c:v>0.99985000000000002</c:v>
                </c:pt>
                <c:pt idx="303">
                  <c:v>0.99990000000000001</c:v>
                </c:pt>
                <c:pt idx="304">
                  <c:v>0.99990000000000001</c:v>
                </c:pt>
                <c:pt idx="305">
                  <c:v>0.99990000000000001</c:v>
                </c:pt>
                <c:pt idx="306">
                  <c:v>0.99990000000000001</c:v>
                </c:pt>
                <c:pt idx="307">
                  <c:v>0.99990000000000001</c:v>
                </c:pt>
                <c:pt idx="308">
                  <c:v>0.99990000000000001</c:v>
                </c:pt>
                <c:pt idx="309">
                  <c:v>0.99990000000000001</c:v>
                </c:pt>
                <c:pt idx="310">
                  <c:v>0.99990000000000001</c:v>
                </c:pt>
                <c:pt idx="311">
                  <c:v>0.99990000000000001</c:v>
                </c:pt>
                <c:pt idx="312">
                  <c:v>0.99990000000000001</c:v>
                </c:pt>
                <c:pt idx="313">
                  <c:v>0.99990000000000001</c:v>
                </c:pt>
                <c:pt idx="314">
                  <c:v>0.99990000000000001</c:v>
                </c:pt>
                <c:pt idx="315">
                  <c:v>0.99990000000000001</c:v>
                </c:pt>
                <c:pt idx="316">
                  <c:v>0.99990000000000001</c:v>
                </c:pt>
                <c:pt idx="317">
                  <c:v>0.99990000000000001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trip_inwRAN_iwm001_ltyB_actSIG_!$H$161002:$H$161999</c:f>
              <c:numCache>
                <c:formatCode>General</c:formatCode>
                <c:ptCount val="99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0.909090909</c:v>
                </c:pt>
                <c:pt idx="5">
                  <c:v>0.928571429</c:v>
                </c:pt>
                <c:pt idx="6">
                  <c:v>0.97368421100000002</c:v>
                </c:pt>
                <c:pt idx="7">
                  <c:v>0.98666666700000005</c:v>
                </c:pt>
                <c:pt idx="8">
                  <c:v>0.99333333300000004</c:v>
                </c:pt>
                <c:pt idx="9">
                  <c:v>0.99596774200000004</c:v>
                </c:pt>
                <c:pt idx="10">
                  <c:v>0.99472295499999996</c:v>
                </c:pt>
                <c:pt idx="11">
                  <c:v>0.990723562</c:v>
                </c:pt>
                <c:pt idx="12">
                  <c:v>0.99025069600000004</c:v>
                </c:pt>
                <c:pt idx="13">
                  <c:v>0.98795180699999996</c:v>
                </c:pt>
                <c:pt idx="14">
                  <c:v>0.986784141</c:v>
                </c:pt>
                <c:pt idx="15">
                  <c:v>0.98129496400000005</c:v>
                </c:pt>
                <c:pt idx="16">
                  <c:v>0.98007246400000003</c:v>
                </c:pt>
                <c:pt idx="17">
                  <c:v>0.97590979</c:v>
                </c:pt>
                <c:pt idx="18">
                  <c:v>0.97279214999999997</c:v>
                </c:pt>
                <c:pt idx="19">
                  <c:v>0.96897093499999998</c:v>
                </c:pt>
                <c:pt idx="20">
                  <c:v>0.96796417499999998</c:v>
                </c:pt>
                <c:pt idx="21">
                  <c:v>0.96241979799999999</c:v>
                </c:pt>
                <c:pt idx="22">
                  <c:v>0.95983493799999997</c:v>
                </c:pt>
                <c:pt idx="23">
                  <c:v>0.95739910299999997</c:v>
                </c:pt>
                <c:pt idx="24">
                  <c:v>0.95522047099999996</c:v>
                </c:pt>
                <c:pt idx="25">
                  <c:v>0.95024979200000004</c:v>
                </c:pt>
                <c:pt idx="26">
                  <c:v>0.94663841299999996</c:v>
                </c:pt>
                <c:pt idx="27">
                  <c:v>0.94328144599999997</c:v>
                </c:pt>
                <c:pt idx="28">
                  <c:v>0.93956500099999996</c:v>
                </c:pt>
                <c:pt idx="29">
                  <c:v>0.93283349000000004</c:v>
                </c:pt>
                <c:pt idx="30">
                  <c:v>0.92837263800000003</c:v>
                </c:pt>
                <c:pt idx="31">
                  <c:v>0.92536699099999997</c:v>
                </c:pt>
                <c:pt idx="32">
                  <c:v>0.920062088</c:v>
                </c:pt>
                <c:pt idx="33">
                  <c:v>0.91596536200000001</c:v>
                </c:pt>
                <c:pt idx="34">
                  <c:v>0.91093677900000003</c:v>
                </c:pt>
                <c:pt idx="35">
                  <c:v>0.90508623499999996</c:v>
                </c:pt>
                <c:pt idx="36">
                  <c:v>0.89986411600000005</c:v>
                </c:pt>
                <c:pt idx="37">
                  <c:v>0.89444722399999999</c:v>
                </c:pt>
                <c:pt idx="38">
                  <c:v>0.88731456799999997</c:v>
                </c:pt>
                <c:pt idx="39">
                  <c:v>0.88212305700000004</c:v>
                </c:pt>
                <c:pt idx="40">
                  <c:v>0.87739529999999999</c:v>
                </c:pt>
                <c:pt idx="41">
                  <c:v>0.87233864900000002</c:v>
                </c:pt>
                <c:pt idx="42">
                  <c:v>0.86540618499999999</c:v>
                </c:pt>
                <c:pt idx="43">
                  <c:v>0.86021091500000002</c:v>
                </c:pt>
                <c:pt idx="44">
                  <c:v>0.85436605099999996</c:v>
                </c:pt>
                <c:pt idx="45">
                  <c:v>0.847740457</c:v>
                </c:pt>
                <c:pt idx="46">
                  <c:v>0.84088390099999999</c:v>
                </c:pt>
                <c:pt idx="47">
                  <c:v>0.83525546500000003</c:v>
                </c:pt>
                <c:pt idx="48">
                  <c:v>0.82795977899999995</c:v>
                </c:pt>
                <c:pt idx="49">
                  <c:v>0.81998618199999995</c:v>
                </c:pt>
                <c:pt idx="50">
                  <c:v>0.81113948700000005</c:v>
                </c:pt>
                <c:pt idx="51">
                  <c:v>0.80551618199999997</c:v>
                </c:pt>
                <c:pt idx="52">
                  <c:v>0.79798908400000002</c:v>
                </c:pt>
                <c:pt idx="53">
                  <c:v>0.791706307</c:v>
                </c:pt>
                <c:pt idx="54">
                  <c:v>0.78405623400000002</c:v>
                </c:pt>
                <c:pt idx="55">
                  <c:v>0.77631090599999997</c:v>
                </c:pt>
                <c:pt idx="56">
                  <c:v>0.76817288800000005</c:v>
                </c:pt>
                <c:pt idx="57">
                  <c:v>0.76094632799999995</c:v>
                </c:pt>
                <c:pt idx="58">
                  <c:v>0.75445242499999998</c:v>
                </c:pt>
                <c:pt idx="59">
                  <c:v>0.745445829</c:v>
                </c:pt>
                <c:pt idx="60">
                  <c:v>0.73672638800000001</c:v>
                </c:pt>
                <c:pt idx="61">
                  <c:v>0.72928000000000004</c:v>
                </c:pt>
                <c:pt idx="62">
                  <c:v>0.723549946</c:v>
                </c:pt>
                <c:pt idx="63">
                  <c:v>0.71571510100000002</c:v>
                </c:pt>
                <c:pt idx="64">
                  <c:v>0.70914568499999997</c:v>
                </c:pt>
                <c:pt idx="65">
                  <c:v>0.70189633399999996</c:v>
                </c:pt>
                <c:pt idx="66">
                  <c:v>0.69480600000000003</c:v>
                </c:pt>
                <c:pt idx="67">
                  <c:v>0.68847465900000004</c:v>
                </c:pt>
                <c:pt idx="68">
                  <c:v>0.68128759800000005</c:v>
                </c:pt>
                <c:pt idx="69">
                  <c:v>0.67494418499999997</c:v>
                </c:pt>
                <c:pt idx="70">
                  <c:v>0.66860196900000002</c:v>
                </c:pt>
                <c:pt idx="71">
                  <c:v>0.66226493600000003</c:v>
                </c:pt>
                <c:pt idx="72">
                  <c:v>0.65635009300000002</c:v>
                </c:pt>
                <c:pt idx="73">
                  <c:v>0.65033170799999995</c:v>
                </c:pt>
                <c:pt idx="74">
                  <c:v>0.64415097099999996</c:v>
                </c:pt>
                <c:pt idx="75">
                  <c:v>0.63855807200000003</c:v>
                </c:pt>
                <c:pt idx="76">
                  <c:v>0.63328889200000005</c:v>
                </c:pt>
                <c:pt idx="77">
                  <c:v>0.62730448599999999</c:v>
                </c:pt>
                <c:pt idx="78">
                  <c:v>0.62190668000000005</c:v>
                </c:pt>
                <c:pt idx="79">
                  <c:v>0.61667003600000003</c:v>
                </c:pt>
                <c:pt idx="80">
                  <c:v>0.61190206899999999</c:v>
                </c:pt>
                <c:pt idx="81">
                  <c:v>0.60635504200000001</c:v>
                </c:pt>
                <c:pt idx="82">
                  <c:v>0.60216240799999998</c:v>
                </c:pt>
                <c:pt idx="83">
                  <c:v>0.59750850799999999</c:v>
                </c:pt>
                <c:pt idx="84">
                  <c:v>0.59256437100000003</c:v>
                </c:pt>
                <c:pt idx="85">
                  <c:v>0.58821311899999995</c:v>
                </c:pt>
                <c:pt idx="86">
                  <c:v>0.58378412000000002</c:v>
                </c:pt>
                <c:pt idx="87">
                  <c:v>0.57967802499999999</c:v>
                </c:pt>
                <c:pt idx="88">
                  <c:v>0.57583328300000003</c:v>
                </c:pt>
                <c:pt idx="89">
                  <c:v>0.57231716899999996</c:v>
                </c:pt>
                <c:pt idx="90">
                  <c:v>0.56866850099999999</c:v>
                </c:pt>
                <c:pt idx="91">
                  <c:v>0.56519291199999999</c:v>
                </c:pt>
                <c:pt idx="92">
                  <c:v>0.56226293000000005</c:v>
                </c:pt>
                <c:pt idx="93">
                  <c:v>0.55940363000000004</c:v>
                </c:pt>
                <c:pt idx="94">
                  <c:v>0.556288899</c:v>
                </c:pt>
                <c:pt idx="95">
                  <c:v>0.55336456899999997</c:v>
                </c:pt>
                <c:pt idx="96">
                  <c:v>0.55063399599999996</c:v>
                </c:pt>
                <c:pt idx="97">
                  <c:v>0.54801634600000004</c:v>
                </c:pt>
                <c:pt idx="98">
                  <c:v>0.54543660900000002</c:v>
                </c:pt>
                <c:pt idx="99">
                  <c:v>0.54261069299999998</c:v>
                </c:pt>
                <c:pt idx="100">
                  <c:v>0.540501393</c:v>
                </c:pt>
                <c:pt idx="101">
                  <c:v>0.53796119499999995</c:v>
                </c:pt>
                <c:pt idx="102">
                  <c:v>0.53584209699999996</c:v>
                </c:pt>
                <c:pt idx="103">
                  <c:v>0.534007177</c:v>
                </c:pt>
                <c:pt idx="104">
                  <c:v>0.532148116</c:v>
                </c:pt>
                <c:pt idx="105">
                  <c:v>0.53009956300000005</c:v>
                </c:pt>
                <c:pt idx="106">
                  <c:v>0.52808078599999997</c:v>
                </c:pt>
                <c:pt idx="107">
                  <c:v>0.526628651</c:v>
                </c:pt>
                <c:pt idx="108">
                  <c:v>0.52515537899999998</c:v>
                </c:pt>
                <c:pt idx="109">
                  <c:v>0.52366595500000002</c:v>
                </c:pt>
                <c:pt idx="110">
                  <c:v>0.52250551700000003</c:v>
                </c:pt>
                <c:pt idx="111">
                  <c:v>0.52117936899999995</c:v>
                </c:pt>
                <c:pt idx="112">
                  <c:v>0.52004013299999996</c:v>
                </c:pt>
                <c:pt idx="113">
                  <c:v>0.51863934099999998</c:v>
                </c:pt>
                <c:pt idx="114">
                  <c:v>0.51739244500000003</c:v>
                </c:pt>
                <c:pt idx="115">
                  <c:v>0.51622943499999996</c:v>
                </c:pt>
                <c:pt idx="116">
                  <c:v>0.51518076099999999</c:v>
                </c:pt>
                <c:pt idx="117">
                  <c:v>0.51430801199999998</c:v>
                </c:pt>
                <c:pt idx="118">
                  <c:v>0.51358159299999995</c:v>
                </c:pt>
                <c:pt idx="119">
                  <c:v>0.51256086199999995</c:v>
                </c:pt>
                <c:pt idx="120">
                  <c:v>0.51170421700000002</c:v>
                </c:pt>
                <c:pt idx="121">
                  <c:v>0.51073425900000002</c:v>
                </c:pt>
                <c:pt idx="122">
                  <c:v>0.51009802199999998</c:v>
                </c:pt>
                <c:pt idx="123">
                  <c:v>0.50946595100000003</c:v>
                </c:pt>
                <c:pt idx="124">
                  <c:v>0.50893887699999996</c:v>
                </c:pt>
                <c:pt idx="125">
                  <c:v>0.50828403899999997</c:v>
                </c:pt>
                <c:pt idx="126">
                  <c:v>0.50754128499999995</c:v>
                </c:pt>
                <c:pt idx="127">
                  <c:v>0.50695596700000001</c:v>
                </c:pt>
                <c:pt idx="128">
                  <c:v>0.50639849100000001</c:v>
                </c:pt>
                <c:pt idx="129">
                  <c:v>0.50582964200000002</c:v>
                </c:pt>
                <c:pt idx="130">
                  <c:v>0.505455655</c:v>
                </c:pt>
                <c:pt idx="131">
                  <c:v>0.50496709799999995</c:v>
                </c:pt>
                <c:pt idx="132">
                  <c:v>0.50461999300000004</c:v>
                </c:pt>
                <c:pt idx="133">
                  <c:v>0.50423535399999997</c:v>
                </c:pt>
                <c:pt idx="134">
                  <c:v>0.50392762999999996</c:v>
                </c:pt>
                <c:pt idx="135">
                  <c:v>0.50368438400000004</c:v>
                </c:pt>
                <c:pt idx="136">
                  <c:v>0.50335247800000005</c:v>
                </c:pt>
                <c:pt idx="137">
                  <c:v>0.50316119599999998</c:v>
                </c:pt>
                <c:pt idx="138">
                  <c:v>0.50302019399999998</c:v>
                </c:pt>
                <c:pt idx="139">
                  <c:v>0.50275308100000005</c:v>
                </c:pt>
                <c:pt idx="140">
                  <c:v>0.50254960400000004</c:v>
                </c:pt>
                <c:pt idx="141">
                  <c:v>0.50234623300000003</c:v>
                </c:pt>
                <c:pt idx="142">
                  <c:v>0.502180984</c:v>
                </c:pt>
                <c:pt idx="143">
                  <c:v>0.50204163899999998</c:v>
                </c:pt>
                <c:pt idx="144">
                  <c:v>0.50187681100000003</c:v>
                </c:pt>
                <c:pt idx="145">
                  <c:v>0.50180032699999999</c:v>
                </c:pt>
                <c:pt idx="146">
                  <c:v>0.50173681000000003</c:v>
                </c:pt>
                <c:pt idx="147">
                  <c:v>0.50159752400000002</c:v>
                </c:pt>
                <c:pt idx="148">
                  <c:v>0.50147129099999999</c:v>
                </c:pt>
                <c:pt idx="149">
                  <c:v>0.501319925</c:v>
                </c:pt>
                <c:pt idx="150">
                  <c:v>0.50124418800000003</c:v>
                </c:pt>
                <c:pt idx="151">
                  <c:v>0.501193797</c:v>
                </c:pt>
                <c:pt idx="152">
                  <c:v>0.50105527599999999</c:v>
                </c:pt>
                <c:pt idx="153">
                  <c:v>0.501067598</c:v>
                </c:pt>
                <c:pt idx="154">
                  <c:v>0.50094166699999998</c:v>
                </c:pt>
                <c:pt idx="155">
                  <c:v>0.50084105300000004</c:v>
                </c:pt>
                <c:pt idx="156">
                  <c:v>0.500727912</c:v>
                </c:pt>
                <c:pt idx="157">
                  <c:v>0.50067754099999995</c:v>
                </c:pt>
                <c:pt idx="158">
                  <c:v>0.50065231600000004</c:v>
                </c:pt>
                <c:pt idx="159">
                  <c:v>0.50065221800000004</c:v>
                </c:pt>
                <c:pt idx="160">
                  <c:v>0.50058940100000004</c:v>
                </c:pt>
                <c:pt idx="161">
                  <c:v>0.50061445100000002</c:v>
                </c:pt>
                <c:pt idx="162">
                  <c:v>0.50061438899999999</c:v>
                </c:pt>
                <c:pt idx="163">
                  <c:v>0.50057673000000003</c:v>
                </c:pt>
                <c:pt idx="164">
                  <c:v>0.50053904999999999</c:v>
                </c:pt>
                <c:pt idx="165">
                  <c:v>0.500513926</c:v>
                </c:pt>
                <c:pt idx="166">
                  <c:v>0.50048883200000005</c:v>
                </c:pt>
                <c:pt idx="167">
                  <c:v>0.50042608700000002</c:v>
                </c:pt>
                <c:pt idx="168">
                  <c:v>0.50041354400000004</c:v>
                </c:pt>
                <c:pt idx="169">
                  <c:v>0.50037592099999995</c:v>
                </c:pt>
                <c:pt idx="170">
                  <c:v>0.500363381</c:v>
                </c:pt>
                <c:pt idx="171">
                  <c:v>0.50033830300000004</c:v>
                </c:pt>
                <c:pt idx="172">
                  <c:v>0.50030069200000005</c:v>
                </c:pt>
                <c:pt idx="173">
                  <c:v>0.50027562000000003</c:v>
                </c:pt>
                <c:pt idx="174">
                  <c:v>0.500300631</c:v>
                </c:pt>
                <c:pt idx="175">
                  <c:v>0.50028808300000005</c:v>
                </c:pt>
                <c:pt idx="176">
                  <c:v>0.50028808300000005</c:v>
                </c:pt>
                <c:pt idx="177">
                  <c:v>0.50025048800000005</c:v>
                </c:pt>
                <c:pt idx="178">
                  <c:v>0.50021289899999999</c:v>
                </c:pt>
                <c:pt idx="179">
                  <c:v>0.50018784299999997</c:v>
                </c:pt>
                <c:pt idx="180">
                  <c:v>0.500162789</c:v>
                </c:pt>
                <c:pt idx="181">
                  <c:v>0.50015025499999999</c:v>
                </c:pt>
                <c:pt idx="182">
                  <c:v>0.50015024799999996</c:v>
                </c:pt>
                <c:pt idx="183">
                  <c:v>0.50013772400000001</c:v>
                </c:pt>
                <c:pt idx="184">
                  <c:v>0.50012520000000005</c:v>
                </c:pt>
                <c:pt idx="185">
                  <c:v>0.50010015500000005</c:v>
                </c:pt>
                <c:pt idx="186">
                  <c:v>0.50010015500000005</c:v>
                </c:pt>
                <c:pt idx="187">
                  <c:v>0.50011267199999998</c:v>
                </c:pt>
                <c:pt idx="188">
                  <c:v>0.50010014999999997</c:v>
                </c:pt>
                <c:pt idx="189">
                  <c:v>0.50010014999999997</c:v>
                </c:pt>
                <c:pt idx="190">
                  <c:v>0.500100145</c:v>
                </c:pt>
                <c:pt idx="191">
                  <c:v>0.50006258599999998</c:v>
                </c:pt>
                <c:pt idx="192">
                  <c:v>0.50005006799999996</c:v>
                </c:pt>
                <c:pt idx="193">
                  <c:v>0.50005006799999996</c:v>
                </c:pt>
                <c:pt idx="194">
                  <c:v>0.50005006799999996</c:v>
                </c:pt>
                <c:pt idx="195">
                  <c:v>0.50003755000000005</c:v>
                </c:pt>
                <c:pt idx="196">
                  <c:v>0.50003755000000005</c:v>
                </c:pt>
                <c:pt idx="197">
                  <c:v>0.50003755000000005</c:v>
                </c:pt>
                <c:pt idx="198">
                  <c:v>0.50003755000000005</c:v>
                </c:pt>
                <c:pt idx="199">
                  <c:v>0.50003755000000005</c:v>
                </c:pt>
                <c:pt idx="200">
                  <c:v>0.50005006500000004</c:v>
                </c:pt>
                <c:pt idx="201">
                  <c:v>0.500037548</c:v>
                </c:pt>
                <c:pt idx="202">
                  <c:v>0.5</c:v>
                </c:pt>
                <c:pt idx="203">
                  <c:v>0.50001251499999999</c:v>
                </c:pt>
                <c:pt idx="204">
                  <c:v>0.50001251499999999</c:v>
                </c:pt>
                <c:pt idx="205">
                  <c:v>0.50001251499999999</c:v>
                </c:pt>
                <c:pt idx="206">
                  <c:v>0.50001251499999999</c:v>
                </c:pt>
                <c:pt idx="207">
                  <c:v>0.49998748599999998</c:v>
                </c:pt>
                <c:pt idx="208">
                  <c:v>0.49996246</c:v>
                </c:pt>
                <c:pt idx="209">
                  <c:v>0.49996246</c:v>
                </c:pt>
                <c:pt idx="210">
                  <c:v>0.49994994700000001</c:v>
                </c:pt>
                <c:pt idx="211">
                  <c:v>0.49993743600000001</c:v>
                </c:pt>
                <c:pt idx="212">
                  <c:v>0.49994994999999998</c:v>
                </c:pt>
                <c:pt idx="213">
                  <c:v>0.49994994999999998</c:v>
                </c:pt>
                <c:pt idx="214">
                  <c:v>0.49994994999999998</c:v>
                </c:pt>
                <c:pt idx="215">
                  <c:v>0.49994995199999998</c:v>
                </c:pt>
                <c:pt idx="216">
                  <c:v>0.49994995199999998</c:v>
                </c:pt>
                <c:pt idx="217">
                  <c:v>0.49997497699999999</c:v>
                </c:pt>
                <c:pt idx="218">
                  <c:v>0.5</c:v>
                </c:pt>
                <c:pt idx="219">
                  <c:v>0.50001251000000002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0.49998748999999998</c:v>
                </c:pt>
                <c:pt idx="224">
                  <c:v>0.49998748999999998</c:v>
                </c:pt>
                <c:pt idx="225">
                  <c:v>0.49998748999999998</c:v>
                </c:pt>
                <c:pt idx="226">
                  <c:v>0.49998748999999998</c:v>
                </c:pt>
                <c:pt idx="227">
                  <c:v>0.49998748999999998</c:v>
                </c:pt>
                <c:pt idx="228">
                  <c:v>0.49997498099999998</c:v>
                </c:pt>
                <c:pt idx="229">
                  <c:v>0.49997498099999998</c:v>
                </c:pt>
                <c:pt idx="230">
                  <c:v>0.49997498099999998</c:v>
                </c:pt>
                <c:pt idx="231">
                  <c:v>0.49997498099999998</c:v>
                </c:pt>
                <c:pt idx="232">
                  <c:v>0.49997498099999998</c:v>
                </c:pt>
                <c:pt idx="233">
                  <c:v>0.49996247300000002</c:v>
                </c:pt>
                <c:pt idx="234">
                  <c:v>0.49996247300000002</c:v>
                </c:pt>
                <c:pt idx="235">
                  <c:v>0.49998749199999998</c:v>
                </c:pt>
                <c:pt idx="236">
                  <c:v>0.49998749199999998</c:v>
                </c:pt>
                <c:pt idx="237">
                  <c:v>0.49998749199999998</c:v>
                </c:pt>
                <c:pt idx="238">
                  <c:v>0.49998749199999998</c:v>
                </c:pt>
                <c:pt idx="239">
                  <c:v>0.49998749300000001</c:v>
                </c:pt>
                <c:pt idx="240">
                  <c:v>0.49998749300000001</c:v>
                </c:pt>
                <c:pt idx="241">
                  <c:v>0.49998749300000001</c:v>
                </c:pt>
                <c:pt idx="242">
                  <c:v>0.49998749300000001</c:v>
                </c:pt>
                <c:pt idx="243">
                  <c:v>0.50003751799999996</c:v>
                </c:pt>
                <c:pt idx="244">
                  <c:v>0.50003751799999996</c:v>
                </c:pt>
                <c:pt idx="245">
                  <c:v>0.50003751799999996</c:v>
                </c:pt>
                <c:pt idx="246">
                  <c:v>0.50003751799999996</c:v>
                </c:pt>
                <c:pt idx="247">
                  <c:v>0.50003751799999996</c:v>
                </c:pt>
                <c:pt idx="248">
                  <c:v>0.50003751799999996</c:v>
                </c:pt>
                <c:pt idx="249">
                  <c:v>0.50003751799999996</c:v>
                </c:pt>
                <c:pt idx="250">
                  <c:v>0.50003751799999996</c:v>
                </c:pt>
                <c:pt idx="251">
                  <c:v>0.50003751799999996</c:v>
                </c:pt>
                <c:pt idx="252">
                  <c:v>0.50003751799999996</c:v>
                </c:pt>
                <c:pt idx="253">
                  <c:v>0.50003751799999996</c:v>
                </c:pt>
                <c:pt idx="254">
                  <c:v>0.50003751799999996</c:v>
                </c:pt>
                <c:pt idx="255">
                  <c:v>0.50003751799999996</c:v>
                </c:pt>
                <c:pt idx="256">
                  <c:v>0.50003751799999996</c:v>
                </c:pt>
                <c:pt idx="257">
                  <c:v>0.50003751799999996</c:v>
                </c:pt>
                <c:pt idx="258">
                  <c:v>0.50003751799999996</c:v>
                </c:pt>
                <c:pt idx="259">
                  <c:v>0.50002501099999996</c:v>
                </c:pt>
                <c:pt idx="260">
                  <c:v>0.50001250500000005</c:v>
                </c:pt>
                <c:pt idx="261">
                  <c:v>0.50001250500000005</c:v>
                </c:pt>
                <c:pt idx="262">
                  <c:v>0.50001250500000005</c:v>
                </c:pt>
                <c:pt idx="263">
                  <c:v>0.5</c:v>
                </c:pt>
                <c:pt idx="264">
                  <c:v>0.50001250500000005</c:v>
                </c:pt>
                <c:pt idx="265">
                  <c:v>0.50001250500000005</c:v>
                </c:pt>
                <c:pt idx="266">
                  <c:v>0.50001250500000005</c:v>
                </c:pt>
                <c:pt idx="267">
                  <c:v>0.5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0.50001250399999997</c:v>
                </c:pt>
                <c:pt idx="277">
                  <c:v>0.50001250399999997</c:v>
                </c:pt>
                <c:pt idx="278">
                  <c:v>0.50002500800000005</c:v>
                </c:pt>
                <c:pt idx="279">
                  <c:v>0.50002500800000005</c:v>
                </c:pt>
                <c:pt idx="280">
                  <c:v>0.50002500800000005</c:v>
                </c:pt>
                <c:pt idx="281">
                  <c:v>0.50002500800000005</c:v>
                </c:pt>
                <c:pt idx="282">
                  <c:v>0.50002500800000005</c:v>
                </c:pt>
                <c:pt idx="283">
                  <c:v>0.50002500800000005</c:v>
                </c:pt>
                <c:pt idx="284">
                  <c:v>0.500012503</c:v>
                </c:pt>
                <c:pt idx="285">
                  <c:v>0.500012503</c:v>
                </c:pt>
                <c:pt idx="286">
                  <c:v>0.500012503</c:v>
                </c:pt>
                <c:pt idx="287">
                  <c:v>0.500012503</c:v>
                </c:pt>
                <c:pt idx="288">
                  <c:v>0.5</c:v>
                </c:pt>
                <c:pt idx="289">
                  <c:v>0.5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0.499987497</c:v>
                </c:pt>
                <c:pt idx="295">
                  <c:v>0.499987497</c:v>
                </c:pt>
                <c:pt idx="296">
                  <c:v>0.5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0.50001250200000003</c:v>
                </c:pt>
                <c:pt idx="301">
                  <c:v>0.50001250200000003</c:v>
                </c:pt>
                <c:pt idx="302">
                  <c:v>0.50001250200000003</c:v>
                </c:pt>
                <c:pt idx="303">
                  <c:v>0.50002500400000005</c:v>
                </c:pt>
                <c:pt idx="304">
                  <c:v>0.50002500400000005</c:v>
                </c:pt>
                <c:pt idx="305">
                  <c:v>0.50002500400000005</c:v>
                </c:pt>
                <c:pt idx="306">
                  <c:v>0.50002500400000005</c:v>
                </c:pt>
                <c:pt idx="307">
                  <c:v>0.50002500400000005</c:v>
                </c:pt>
                <c:pt idx="308">
                  <c:v>0.50002500400000005</c:v>
                </c:pt>
                <c:pt idx="309">
                  <c:v>0.50002500400000005</c:v>
                </c:pt>
                <c:pt idx="310">
                  <c:v>0.50002500400000005</c:v>
                </c:pt>
                <c:pt idx="311">
                  <c:v>0.50002500400000005</c:v>
                </c:pt>
                <c:pt idx="312">
                  <c:v>0.50002500400000005</c:v>
                </c:pt>
                <c:pt idx="313">
                  <c:v>0.50002500400000005</c:v>
                </c:pt>
                <c:pt idx="314">
                  <c:v>0.50002500400000005</c:v>
                </c:pt>
                <c:pt idx="315">
                  <c:v>0.50002500400000005</c:v>
                </c:pt>
                <c:pt idx="316">
                  <c:v>0.50002500400000005</c:v>
                </c:pt>
                <c:pt idx="317">
                  <c:v>0.50001250200000003</c:v>
                </c:pt>
                <c:pt idx="318">
                  <c:v>0.50003750300000005</c:v>
                </c:pt>
                <c:pt idx="319">
                  <c:v>0.50003750300000005</c:v>
                </c:pt>
                <c:pt idx="320">
                  <c:v>0.50003750300000005</c:v>
                </c:pt>
                <c:pt idx="321">
                  <c:v>0.50003750300000005</c:v>
                </c:pt>
                <c:pt idx="322">
                  <c:v>0.50003750300000005</c:v>
                </c:pt>
                <c:pt idx="323">
                  <c:v>0.50003750300000005</c:v>
                </c:pt>
                <c:pt idx="324">
                  <c:v>0.50003750300000005</c:v>
                </c:pt>
                <c:pt idx="325">
                  <c:v>0.50003750300000005</c:v>
                </c:pt>
                <c:pt idx="326">
                  <c:v>0.50003750300000005</c:v>
                </c:pt>
                <c:pt idx="327">
                  <c:v>0.50003750300000005</c:v>
                </c:pt>
                <c:pt idx="328">
                  <c:v>0.50003750300000005</c:v>
                </c:pt>
                <c:pt idx="329">
                  <c:v>0.50003750300000005</c:v>
                </c:pt>
                <c:pt idx="330">
                  <c:v>0.50003750300000005</c:v>
                </c:pt>
                <c:pt idx="331">
                  <c:v>0.50003750300000005</c:v>
                </c:pt>
                <c:pt idx="332">
                  <c:v>0.50003750300000005</c:v>
                </c:pt>
                <c:pt idx="333">
                  <c:v>0.50003750300000005</c:v>
                </c:pt>
                <c:pt idx="334">
                  <c:v>0.50003750300000005</c:v>
                </c:pt>
                <c:pt idx="335">
                  <c:v>0.50003750300000005</c:v>
                </c:pt>
                <c:pt idx="336">
                  <c:v>0.50003750300000005</c:v>
                </c:pt>
                <c:pt idx="337">
                  <c:v>0.50003750300000005</c:v>
                </c:pt>
                <c:pt idx="338">
                  <c:v>0.50003750300000005</c:v>
                </c:pt>
                <c:pt idx="339">
                  <c:v>0.50003750300000005</c:v>
                </c:pt>
                <c:pt idx="340">
                  <c:v>0.50003750300000005</c:v>
                </c:pt>
                <c:pt idx="341">
                  <c:v>0.50002500100000002</c:v>
                </c:pt>
                <c:pt idx="342">
                  <c:v>0.50001249999999997</c:v>
                </c:pt>
                <c:pt idx="343">
                  <c:v>0.50001249999999997</c:v>
                </c:pt>
                <c:pt idx="344">
                  <c:v>0.50001249999999997</c:v>
                </c:pt>
                <c:pt idx="345">
                  <c:v>0.50001249999999997</c:v>
                </c:pt>
                <c:pt idx="346">
                  <c:v>0.50001249999999997</c:v>
                </c:pt>
                <c:pt idx="347">
                  <c:v>0.50001249999999997</c:v>
                </c:pt>
                <c:pt idx="348">
                  <c:v>0.50001249999999997</c:v>
                </c:pt>
                <c:pt idx="349">
                  <c:v>0.50001249999999997</c:v>
                </c:pt>
                <c:pt idx="350">
                  <c:v>0.50001249999999997</c:v>
                </c:pt>
                <c:pt idx="351">
                  <c:v>0.50001249999999997</c:v>
                </c:pt>
                <c:pt idx="352">
                  <c:v>0.50001249999999997</c:v>
                </c:pt>
                <c:pt idx="353">
                  <c:v>0.50001249999999997</c:v>
                </c:pt>
                <c:pt idx="354">
                  <c:v>0.50001249999999997</c:v>
                </c:pt>
                <c:pt idx="355">
                  <c:v>0.50001249999999997</c:v>
                </c:pt>
                <c:pt idx="356">
                  <c:v>0.50001249999999997</c:v>
                </c:pt>
                <c:pt idx="357">
                  <c:v>0.50001249999999997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0.5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  <c:pt idx="365">
                  <c:v>0.5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ser>
          <c:idx val="4"/>
          <c:order val="4"/>
          <c:tx>
            <c:v>1200 Batches</c:v>
          </c:tx>
          <c:marker>
            <c:symbol val="none"/>
          </c:marker>
          <c:xVal>
            <c:numRef>
              <c:f>trip_inwRAN_iwm001_ltyB_actSIG_!$I$241002:$I$241999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2.5000000000000001E-4</c:v>
                </c:pt>
                <c:pt idx="4">
                  <c:v>7.5000000000000002E-4</c:v>
                </c:pt>
                <c:pt idx="5">
                  <c:v>1.9E-3</c:v>
                </c:pt>
                <c:pt idx="6">
                  <c:v>5.0000000000000001E-3</c:v>
                </c:pt>
                <c:pt idx="7">
                  <c:v>0.01</c:v>
                </c:pt>
                <c:pt idx="8">
                  <c:v>1.745E-2</c:v>
                </c:pt>
                <c:pt idx="9">
                  <c:v>2.75E-2</c:v>
                </c:pt>
                <c:pt idx="10">
                  <c:v>3.8249999999999999E-2</c:v>
                </c:pt>
                <c:pt idx="11">
                  <c:v>4.9799999999999997E-2</c:v>
                </c:pt>
                <c:pt idx="12">
                  <c:v>6.3100000000000003E-2</c:v>
                </c:pt>
                <c:pt idx="13">
                  <c:v>7.9299999999999995E-2</c:v>
                </c:pt>
                <c:pt idx="14">
                  <c:v>9.6750000000000003E-2</c:v>
                </c:pt>
                <c:pt idx="15">
                  <c:v>0.11495</c:v>
                </c:pt>
                <c:pt idx="16">
                  <c:v>0.13489999999999999</c:v>
                </c:pt>
                <c:pt idx="17">
                  <c:v>0.1542</c:v>
                </c:pt>
                <c:pt idx="18">
                  <c:v>0.17585000000000001</c:v>
                </c:pt>
                <c:pt idx="19">
                  <c:v>0.19575000000000001</c:v>
                </c:pt>
                <c:pt idx="20">
                  <c:v>0.21854999999999999</c:v>
                </c:pt>
                <c:pt idx="21">
                  <c:v>0.24085000000000001</c:v>
                </c:pt>
                <c:pt idx="22">
                  <c:v>0.26290000000000002</c:v>
                </c:pt>
                <c:pt idx="23">
                  <c:v>0.28355000000000002</c:v>
                </c:pt>
                <c:pt idx="24">
                  <c:v>0.30890000000000001</c:v>
                </c:pt>
                <c:pt idx="25">
                  <c:v>0.33139999999999997</c:v>
                </c:pt>
                <c:pt idx="26">
                  <c:v>0.35460000000000003</c:v>
                </c:pt>
                <c:pt idx="27">
                  <c:v>0.38040000000000002</c:v>
                </c:pt>
                <c:pt idx="28">
                  <c:v>0.40289999999999998</c:v>
                </c:pt>
                <c:pt idx="29">
                  <c:v>0.42730000000000001</c:v>
                </c:pt>
                <c:pt idx="30">
                  <c:v>0.45055000000000001</c:v>
                </c:pt>
                <c:pt idx="31">
                  <c:v>0.47365000000000002</c:v>
                </c:pt>
                <c:pt idx="32">
                  <c:v>0.49295</c:v>
                </c:pt>
                <c:pt idx="33">
                  <c:v>0.51344999999999996</c:v>
                </c:pt>
                <c:pt idx="34">
                  <c:v>0.53654999999999997</c:v>
                </c:pt>
                <c:pt idx="35">
                  <c:v>0.55769999999999997</c:v>
                </c:pt>
                <c:pt idx="36">
                  <c:v>0.57899999999999996</c:v>
                </c:pt>
                <c:pt idx="37">
                  <c:v>0.59740000000000004</c:v>
                </c:pt>
                <c:pt idx="38">
                  <c:v>0.61655000000000004</c:v>
                </c:pt>
                <c:pt idx="39">
                  <c:v>0.6341</c:v>
                </c:pt>
                <c:pt idx="40">
                  <c:v>0.65205000000000002</c:v>
                </c:pt>
                <c:pt idx="41">
                  <c:v>0.66900000000000004</c:v>
                </c:pt>
                <c:pt idx="42">
                  <c:v>0.68494999999999995</c:v>
                </c:pt>
                <c:pt idx="43">
                  <c:v>0.70140000000000002</c:v>
                </c:pt>
                <c:pt idx="44">
                  <c:v>0.71640000000000004</c:v>
                </c:pt>
                <c:pt idx="45">
                  <c:v>0.73114999999999997</c:v>
                </c:pt>
                <c:pt idx="46">
                  <c:v>0.74419999999999997</c:v>
                </c:pt>
                <c:pt idx="47">
                  <c:v>0.75795000000000001</c:v>
                </c:pt>
                <c:pt idx="48">
                  <c:v>0.77049999999999996</c:v>
                </c:pt>
                <c:pt idx="49">
                  <c:v>0.78400000000000003</c:v>
                </c:pt>
                <c:pt idx="50">
                  <c:v>0.79474999999999996</c:v>
                </c:pt>
                <c:pt idx="51">
                  <c:v>0.80800000000000005</c:v>
                </c:pt>
                <c:pt idx="52">
                  <c:v>0.81945000000000001</c:v>
                </c:pt>
                <c:pt idx="53">
                  <c:v>0.82879999999999998</c:v>
                </c:pt>
                <c:pt idx="54">
                  <c:v>0.83794999999999997</c:v>
                </c:pt>
                <c:pt idx="55">
                  <c:v>0.84684999999999999</c:v>
                </c:pt>
                <c:pt idx="56">
                  <c:v>0.85514999999999997</c:v>
                </c:pt>
                <c:pt idx="57">
                  <c:v>0.86309999999999998</c:v>
                </c:pt>
                <c:pt idx="58">
                  <c:v>0.87019999999999997</c:v>
                </c:pt>
                <c:pt idx="59">
                  <c:v>0.87785000000000002</c:v>
                </c:pt>
                <c:pt idx="60">
                  <c:v>0.88534999999999997</c:v>
                </c:pt>
                <c:pt idx="61">
                  <c:v>0.89200000000000002</c:v>
                </c:pt>
                <c:pt idx="62">
                  <c:v>0.89759999999999995</c:v>
                </c:pt>
                <c:pt idx="63">
                  <c:v>0.90310000000000001</c:v>
                </c:pt>
                <c:pt idx="64">
                  <c:v>0.90759999999999996</c:v>
                </c:pt>
                <c:pt idx="65">
                  <c:v>0.91310000000000002</c:v>
                </c:pt>
                <c:pt idx="66">
                  <c:v>0.91790000000000005</c:v>
                </c:pt>
                <c:pt idx="67">
                  <c:v>0.92269999999999996</c:v>
                </c:pt>
                <c:pt idx="68">
                  <c:v>0.92715000000000003</c:v>
                </c:pt>
                <c:pt idx="69">
                  <c:v>0.93140000000000001</c:v>
                </c:pt>
                <c:pt idx="70">
                  <c:v>0.93530000000000002</c:v>
                </c:pt>
                <c:pt idx="71">
                  <c:v>0.93994999999999995</c:v>
                </c:pt>
                <c:pt idx="72">
                  <c:v>0.94284999999999997</c:v>
                </c:pt>
                <c:pt idx="73">
                  <c:v>0.94545000000000001</c:v>
                </c:pt>
                <c:pt idx="74">
                  <c:v>0.94840000000000002</c:v>
                </c:pt>
                <c:pt idx="75">
                  <c:v>0.95189999999999997</c:v>
                </c:pt>
                <c:pt idx="76">
                  <c:v>0.95435000000000003</c:v>
                </c:pt>
                <c:pt idx="77">
                  <c:v>0.95725000000000005</c:v>
                </c:pt>
                <c:pt idx="78">
                  <c:v>0.95930000000000004</c:v>
                </c:pt>
                <c:pt idx="79">
                  <c:v>0.96130000000000004</c:v>
                </c:pt>
                <c:pt idx="80">
                  <c:v>0.96365000000000001</c:v>
                </c:pt>
                <c:pt idx="81">
                  <c:v>0.96594999999999998</c:v>
                </c:pt>
                <c:pt idx="82">
                  <c:v>0.96755000000000002</c:v>
                </c:pt>
                <c:pt idx="83">
                  <c:v>0.96960000000000002</c:v>
                </c:pt>
                <c:pt idx="84">
                  <c:v>0.9708</c:v>
                </c:pt>
                <c:pt idx="85">
                  <c:v>0.97224999999999995</c:v>
                </c:pt>
                <c:pt idx="86">
                  <c:v>0.97350000000000003</c:v>
                </c:pt>
                <c:pt idx="87">
                  <c:v>0.97504999999999997</c:v>
                </c:pt>
                <c:pt idx="88">
                  <c:v>0.97640000000000005</c:v>
                </c:pt>
                <c:pt idx="89">
                  <c:v>0.97794999999999999</c:v>
                </c:pt>
                <c:pt idx="90">
                  <c:v>0.97914999999999996</c:v>
                </c:pt>
                <c:pt idx="91">
                  <c:v>0.98040000000000005</c:v>
                </c:pt>
                <c:pt idx="92">
                  <c:v>0.98199999999999998</c:v>
                </c:pt>
                <c:pt idx="93">
                  <c:v>0.98370000000000002</c:v>
                </c:pt>
                <c:pt idx="94">
                  <c:v>0.98434999999999995</c:v>
                </c:pt>
                <c:pt idx="95">
                  <c:v>0.98540000000000005</c:v>
                </c:pt>
                <c:pt idx="96">
                  <c:v>0.98604999999999998</c:v>
                </c:pt>
                <c:pt idx="97">
                  <c:v>0.98709999999999998</c:v>
                </c:pt>
                <c:pt idx="98">
                  <c:v>0.98794999999999999</c:v>
                </c:pt>
                <c:pt idx="99">
                  <c:v>0.98850000000000005</c:v>
                </c:pt>
                <c:pt idx="100">
                  <c:v>0.98880000000000001</c:v>
                </c:pt>
                <c:pt idx="101">
                  <c:v>0.98945000000000005</c:v>
                </c:pt>
                <c:pt idx="102">
                  <c:v>0.99004999999999999</c:v>
                </c:pt>
                <c:pt idx="103">
                  <c:v>0.99080000000000001</c:v>
                </c:pt>
                <c:pt idx="104">
                  <c:v>0.99129999999999996</c:v>
                </c:pt>
                <c:pt idx="105">
                  <c:v>0.99199999999999999</c:v>
                </c:pt>
                <c:pt idx="106">
                  <c:v>0.99250000000000005</c:v>
                </c:pt>
                <c:pt idx="107">
                  <c:v>0.99270000000000003</c:v>
                </c:pt>
                <c:pt idx="108">
                  <c:v>0.99309999999999998</c:v>
                </c:pt>
                <c:pt idx="109">
                  <c:v>0.99334999999999996</c:v>
                </c:pt>
                <c:pt idx="110">
                  <c:v>0.99370000000000003</c:v>
                </c:pt>
                <c:pt idx="111">
                  <c:v>0.99390000000000001</c:v>
                </c:pt>
                <c:pt idx="112">
                  <c:v>0.99434999999999996</c:v>
                </c:pt>
                <c:pt idx="113">
                  <c:v>0.99444999999999995</c:v>
                </c:pt>
                <c:pt idx="114">
                  <c:v>0.99470000000000003</c:v>
                </c:pt>
                <c:pt idx="115">
                  <c:v>0.995</c:v>
                </c:pt>
                <c:pt idx="116">
                  <c:v>0.99524999999999997</c:v>
                </c:pt>
                <c:pt idx="117">
                  <c:v>0.99544999999999995</c:v>
                </c:pt>
                <c:pt idx="118">
                  <c:v>0.99555000000000005</c:v>
                </c:pt>
                <c:pt idx="119">
                  <c:v>0.99560000000000004</c:v>
                </c:pt>
                <c:pt idx="120">
                  <c:v>0.99565000000000003</c:v>
                </c:pt>
                <c:pt idx="121">
                  <c:v>0.99565000000000003</c:v>
                </c:pt>
                <c:pt idx="122">
                  <c:v>0.99575000000000002</c:v>
                </c:pt>
                <c:pt idx="123">
                  <c:v>0.99585000000000001</c:v>
                </c:pt>
                <c:pt idx="124">
                  <c:v>0.99614999999999998</c:v>
                </c:pt>
                <c:pt idx="125">
                  <c:v>0.99639999999999995</c:v>
                </c:pt>
                <c:pt idx="126">
                  <c:v>0.99650000000000005</c:v>
                </c:pt>
                <c:pt idx="127">
                  <c:v>0.99660000000000004</c:v>
                </c:pt>
                <c:pt idx="128">
                  <c:v>0.99670000000000003</c:v>
                </c:pt>
                <c:pt idx="129">
                  <c:v>0.99709999999999999</c:v>
                </c:pt>
                <c:pt idx="130">
                  <c:v>0.99724999999999997</c:v>
                </c:pt>
                <c:pt idx="131">
                  <c:v>0.99729999999999996</c:v>
                </c:pt>
                <c:pt idx="132">
                  <c:v>0.99744999999999995</c:v>
                </c:pt>
                <c:pt idx="133">
                  <c:v>0.99744999999999995</c:v>
                </c:pt>
                <c:pt idx="134">
                  <c:v>0.99744999999999995</c:v>
                </c:pt>
                <c:pt idx="135">
                  <c:v>0.99755000000000005</c:v>
                </c:pt>
                <c:pt idx="136">
                  <c:v>0.99770000000000003</c:v>
                </c:pt>
                <c:pt idx="137">
                  <c:v>0.99770000000000003</c:v>
                </c:pt>
                <c:pt idx="138">
                  <c:v>0.99775000000000003</c:v>
                </c:pt>
                <c:pt idx="139">
                  <c:v>0.99780000000000002</c:v>
                </c:pt>
                <c:pt idx="140">
                  <c:v>0.99780000000000002</c:v>
                </c:pt>
                <c:pt idx="141">
                  <c:v>0.99790000000000001</c:v>
                </c:pt>
                <c:pt idx="142">
                  <c:v>0.99790000000000001</c:v>
                </c:pt>
                <c:pt idx="143">
                  <c:v>0.99795</c:v>
                </c:pt>
                <c:pt idx="144">
                  <c:v>0.998</c:v>
                </c:pt>
                <c:pt idx="145">
                  <c:v>0.998</c:v>
                </c:pt>
                <c:pt idx="146">
                  <c:v>0.99804999999999999</c:v>
                </c:pt>
                <c:pt idx="147">
                  <c:v>0.99804999999999999</c:v>
                </c:pt>
                <c:pt idx="148">
                  <c:v>0.99834999999999996</c:v>
                </c:pt>
                <c:pt idx="149">
                  <c:v>0.99834999999999996</c:v>
                </c:pt>
                <c:pt idx="150">
                  <c:v>0.99834999999999996</c:v>
                </c:pt>
                <c:pt idx="151">
                  <c:v>0.99834999999999996</c:v>
                </c:pt>
                <c:pt idx="152">
                  <c:v>0.99844999999999995</c:v>
                </c:pt>
                <c:pt idx="153">
                  <c:v>0.99844999999999995</c:v>
                </c:pt>
                <c:pt idx="154">
                  <c:v>0.99844999999999995</c:v>
                </c:pt>
                <c:pt idx="155">
                  <c:v>0.99844999999999995</c:v>
                </c:pt>
                <c:pt idx="156">
                  <c:v>0.99850000000000005</c:v>
                </c:pt>
                <c:pt idx="157">
                  <c:v>0.99850000000000005</c:v>
                </c:pt>
                <c:pt idx="158">
                  <c:v>0.99855000000000005</c:v>
                </c:pt>
                <c:pt idx="159">
                  <c:v>0.99855000000000005</c:v>
                </c:pt>
                <c:pt idx="160">
                  <c:v>0.99855000000000005</c:v>
                </c:pt>
                <c:pt idx="161">
                  <c:v>0.99860000000000004</c:v>
                </c:pt>
                <c:pt idx="162">
                  <c:v>0.99865000000000004</c:v>
                </c:pt>
                <c:pt idx="163">
                  <c:v>0.99865000000000004</c:v>
                </c:pt>
                <c:pt idx="164">
                  <c:v>0.99865000000000004</c:v>
                </c:pt>
                <c:pt idx="165">
                  <c:v>0.99865000000000004</c:v>
                </c:pt>
                <c:pt idx="166">
                  <c:v>0.99865000000000004</c:v>
                </c:pt>
                <c:pt idx="167">
                  <c:v>0.99865000000000004</c:v>
                </c:pt>
                <c:pt idx="168">
                  <c:v>0.99865000000000004</c:v>
                </c:pt>
                <c:pt idx="169">
                  <c:v>0.99870000000000003</c:v>
                </c:pt>
                <c:pt idx="170">
                  <c:v>0.99870000000000003</c:v>
                </c:pt>
                <c:pt idx="171">
                  <c:v>0.99870000000000003</c:v>
                </c:pt>
                <c:pt idx="172">
                  <c:v>0.99870000000000003</c:v>
                </c:pt>
                <c:pt idx="173">
                  <c:v>0.99870000000000003</c:v>
                </c:pt>
                <c:pt idx="174">
                  <c:v>0.99875000000000003</c:v>
                </c:pt>
                <c:pt idx="175">
                  <c:v>0.99875000000000003</c:v>
                </c:pt>
                <c:pt idx="176">
                  <c:v>0.99875000000000003</c:v>
                </c:pt>
                <c:pt idx="177">
                  <c:v>0.99875000000000003</c:v>
                </c:pt>
                <c:pt idx="178">
                  <c:v>0.99875000000000003</c:v>
                </c:pt>
                <c:pt idx="179">
                  <c:v>0.99875000000000003</c:v>
                </c:pt>
                <c:pt idx="180">
                  <c:v>0.99875000000000003</c:v>
                </c:pt>
                <c:pt idx="181">
                  <c:v>0.99875000000000003</c:v>
                </c:pt>
                <c:pt idx="182">
                  <c:v>0.99875000000000003</c:v>
                </c:pt>
                <c:pt idx="183">
                  <c:v>0.99875000000000003</c:v>
                </c:pt>
                <c:pt idx="184">
                  <c:v>0.99875000000000003</c:v>
                </c:pt>
                <c:pt idx="185">
                  <c:v>0.99875000000000003</c:v>
                </c:pt>
                <c:pt idx="186">
                  <c:v>0.99875000000000003</c:v>
                </c:pt>
                <c:pt idx="187">
                  <c:v>0.99875000000000003</c:v>
                </c:pt>
                <c:pt idx="188">
                  <c:v>0.99875000000000003</c:v>
                </c:pt>
                <c:pt idx="189">
                  <c:v>0.99875000000000003</c:v>
                </c:pt>
                <c:pt idx="190">
                  <c:v>0.99875000000000003</c:v>
                </c:pt>
                <c:pt idx="191">
                  <c:v>0.99875000000000003</c:v>
                </c:pt>
                <c:pt idx="192">
                  <c:v>0.99875000000000003</c:v>
                </c:pt>
                <c:pt idx="193">
                  <c:v>0.99875000000000003</c:v>
                </c:pt>
                <c:pt idx="194">
                  <c:v>0.99880000000000002</c:v>
                </c:pt>
                <c:pt idx="195">
                  <c:v>0.99880000000000002</c:v>
                </c:pt>
                <c:pt idx="196">
                  <c:v>0.99885000000000002</c:v>
                </c:pt>
                <c:pt idx="197">
                  <c:v>0.99885000000000002</c:v>
                </c:pt>
                <c:pt idx="198">
                  <c:v>0.99885000000000002</c:v>
                </c:pt>
                <c:pt idx="199">
                  <c:v>0.99885000000000002</c:v>
                </c:pt>
                <c:pt idx="200">
                  <c:v>0.99885000000000002</c:v>
                </c:pt>
                <c:pt idx="201">
                  <c:v>0.99885000000000002</c:v>
                </c:pt>
                <c:pt idx="202">
                  <c:v>0.99885000000000002</c:v>
                </c:pt>
                <c:pt idx="203">
                  <c:v>0.99885000000000002</c:v>
                </c:pt>
                <c:pt idx="204">
                  <c:v>0.99885000000000002</c:v>
                </c:pt>
                <c:pt idx="205">
                  <c:v>0.99895</c:v>
                </c:pt>
                <c:pt idx="206">
                  <c:v>0.99904999999999999</c:v>
                </c:pt>
                <c:pt idx="207">
                  <c:v>0.99904999999999999</c:v>
                </c:pt>
                <c:pt idx="208">
                  <c:v>0.99904999999999999</c:v>
                </c:pt>
                <c:pt idx="209">
                  <c:v>0.99914999999999998</c:v>
                </c:pt>
                <c:pt idx="210">
                  <c:v>0.99914999999999998</c:v>
                </c:pt>
                <c:pt idx="211">
                  <c:v>0.99914999999999998</c:v>
                </c:pt>
                <c:pt idx="212">
                  <c:v>0.99919999999999998</c:v>
                </c:pt>
                <c:pt idx="213">
                  <c:v>0.99919999999999998</c:v>
                </c:pt>
                <c:pt idx="214">
                  <c:v>0.99919999999999998</c:v>
                </c:pt>
                <c:pt idx="215">
                  <c:v>0.99919999999999998</c:v>
                </c:pt>
                <c:pt idx="216">
                  <c:v>0.99919999999999998</c:v>
                </c:pt>
                <c:pt idx="217">
                  <c:v>0.99919999999999998</c:v>
                </c:pt>
                <c:pt idx="218">
                  <c:v>0.99919999999999998</c:v>
                </c:pt>
                <c:pt idx="219">
                  <c:v>0.99919999999999998</c:v>
                </c:pt>
                <c:pt idx="220">
                  <c:v>0.99919999999999998</c:v>
                </c:pt>
                <c:pt idx="221">
                  <c:v>0.99919999999999998</c:v>
                </c:pt>
                <c:pt idx="222">
                  <c:v>0.99919999999999998</c:v>
                </c:pt>
                <c:pt idx="223">
                  <c:v>0.99919999999999998</c:v>
                </c:pt>
                <c:pt idx="224">
                  <c:v>0.99919999999999998</c:v>
                </c:pt>
                <c:pt idx="225">
                  <c:v>0.99919999999999998</c:v>
                </c:pt>
                <c:pt idx="226">
                  <c:v>0.99919999999999998</c:v>
                </c:pt>
                <c:pt idx="227">
                  <c:v>0.99919999999999998</c:v>
                </c:pt>
                <c:pt idx="228">
                  <c:v>0.99919999999999998</c:v>
                </c:pt>
                <c:pt idx="229">
                  <c:v>0.99919999999999998</c:v>
                </c:pt>
                <c:pt idx="230">
                  <c:v>0.99919999999999998</c:v>
                </c:pt>
                <c:pt idx="231">
                  <c:v>0.99919999999999998</c:v>
                </c:pt>
                <c:pt idx="232">
                  <c:v>0.99919999999999998</c:v>
                </c:pt>
                <c:pt idx="233">
                  <c:v>0.99919999999999998</c:v>
                </c:pt>
                <c:pt idx="234">
                  <c:v>0.99919999999999998</c:v>
                </c:pt>
                <c:pt idx="235">
                  <c:v>0.99929999999999997</c:v>
                </c:pt>
                <c:pt idx="236">
                  <c:v>0.99929999999999997</c:v>
                </c:pt>
                <c:pt idx="237">
                  <c:v>0.99929999999999997</c:v>
                </c:pt>
                <c:pt idx="238">
                  <c:v>0.99929999999999997</c:v>
                </c:pt>
                <c:pt idx="239">
                  <c:v>0.99939999999999996</c:v>
                </c:pt>
                <c:pt idx="240">
                  <c:v>0.99939999999999996</c:v>
                </c:pt>
                <c:pt idx="241">
                  <c:v>0.99939999999999996</c:v>
                </c:pt>
                <c:pt idx="242">
                  <c:v>0.99939999999999996</c:v>
                </c:pt>
                <c:pt idx="243">
                  <c:v>0.99939999999999996</c:v>
                </c:pt>
                <c:pt idx="244">
                  <c:v>0.99939999999999996</c:v>
                </c:pt>
                <c:pt idx="245">
                  <c:v>0.99939999999999996</c:v>
                </c:pt>
                <c:pt idx="246">
                  <c:v>0.99939999999999996</c:v>
                </c:pt>
                <c:pt idx="247">
                  <c:v>0.99950000000000006</c:v>
                </c:pt>
                <c:pt idx="248">
                  <c:v>0.99950000000000006</c:v>
                </c:pt>
                <c:pt idx="249">
                  <c:v>0.99950000000000006</c:v>
                </c:pt>
                <c:pt idx="250">
                  <c:v>0.99950000000000006</c:v>
                </c:pt>
                <c:pt idx="251">
                  <c:v>0.99960000000000004</c:v>
                </c:pt>
                <c:pt idx="252">
                  <c:v>0.99960000000000004</c:v>
                </c:pt>
                <c:pt idx="253">
                  <c:v>0.99960000000000004</c:v>
                </c:pt>
                <c:pt idx="254">
                  <c:v>0.99960000000000004</c:v>
                </c:pt>
                <c:pt idx="255">
                  <c:v>0.99960000000000004</c:v>
                </c:pt>
                <c:pt idx="256">
                  <c:v>0.99960000000000004</c:v>
                </c:pt>
                <c:pt idx="257">
                  <c:v>0.99960000000000004</c:v>
                </c:pt>
                <c:pt idx="258">
                  <c:v>0.99960000000000004</c:v>
                </c:pt>
                <c:pt idx="259">
                  <c:v>0.99960000000000004</c:v>
                </c:pt>
                <c:pt idx="260">
                  <c:v>0.99960000000000004</c:v>
                </c:pt>
                <c:pt idx="261">
                  <c:v>0.99960000000000004</c:v>
                </c:pt>
                <c:pt idx="262">
                  <c:v>0.99965000000000004</c:v>
                </c:pt>
                <c:pt idx="263">
                  <c:v>0.99965000000000004</c:v>
                </c:pt>
                <c:pt idx="264">
                  <c:v>0.99965000000000004</c:v>
                </c:pt>
                <c:pt idx="265">
                  <c:v>0.99965000000000004</c:v>
                </c:pt>
                <c:pt idx="266">
                  <c:v>0.99965000000000004</c:v>
                </c:pt>
                <c:pt idx="267">
                  <c:v>0.99965000000000004</c:v>
                </c:pt>
                <c:pt idx="268">
                  <c:v>0.99965000000000004</c:v>
                </c:pt>
                <c:pt idx="269">
                  <c:v>0.99970000000000003</c:v>
                </c:pt>
                <c:pt idx="270">
                  <c:v>0.99970000000000003</c:v>
                </c:pt>
                <c:pt idx="271">
                  <c:v>0.99970000000000003</c:v>
                </c:pt>
                <c:pt idx="272">
                  <c:v>0.99970000000000003</c:v>
                </c:pt>
                <c:pt idx="273">
                  <c:v>0.99970000000000003</c:v>
                </c:pt>
                <c:pt idx="274">
                  <c:v>0.99970000000000003</c:v>
                </c:pt>
                <c:pt idx="275">
                  <c:v>0.99970000000000003</c:v>
                </c:pt>
                <c:pt idx="276">
                  <c:v>0.99970000000000003</c:v>
                </c:pt>
                <c:pt idx="277">
                  <c:v>0.99970000000000003</c:v>
                </c:pt>
                <c:pt idx="278">
                  <c:v>0.99970000000000003</c:v>
                </c:pt>
                <c:pt idx="279">
                  <c:v>0.99970000000000003</c:v>
                </c:pt>
                <c:pt idx="280">
                  <c:v>0.99970000000000003</c:v>
                </c:pt>
                <c:pt idx="281">
                  <c:v>0.99970000000000003</c:v>
                </c:pt>
                <c:pt idx="282">
                  <c:v>0.99970000000000003</c:v>
                </c:pt>
                <c:pt idx="283">
                  <c:v>0.99970000000000003</c:v>
                </c:pt>
                <c:pt idx="284">
                  <c:v>0.99970000000000003</c:v>
                </c:pt>
                <c:pt idx="285">
                  <c:v>0.99970000000000003</c:v>
                </c:pt>
                <c:pt idx="286">
                  <c:v>0.99970000000000003</c:v>
                </c:pt>
                <c:pt idx="287">
                  <c:v>0.99970000000000003</c:v>
                </c:pt>
                <c:pt idx="288">
                  <c:v>0.99970000000000003</c:v>
                </c:pt>
                <c:pt idx="289">
                  <c:v>0.99975000000000003</c:v>
                </c:pt>
                <c:pt idx="290">
                  <c:v>0.99980000000000002</c:v>
                </c:pt>
                <c:pt idx="291">
                  <c:v>0.99980000000000002</c:v>
                </c:pt>
                <c:pt idx="292">
                  <c:v>0.99980000000000002</c:v>
                </c:pt>
                <c:pt idx="293">
                  <c:v>0.99980000000000002</c:v>
                </c:pt>
                <c:pt idx="294">
                  <c:v>0.99980000000000002</c:v>
                </c:pt>
                <c:pt idx="295">
                  <c:v>0.99980000000000002</c:v>
                </c:pt>
                <c:pt idx="296">
                  <c:v>0.99980000000000002</c:v>
                </c:pt>
                <c:pt idx="297">
                  <c:v>0.99980000000000002</c:v>
                </c:pt>
                <c:pt idx="298">
                  <c:v>0.99985000000000002</c:v>
                </c:pt>
                <c:pt idx="299">
                  <c:v>0.99985000000000002</c:v>
                </c:pt>
                <c:pt idx="300">
                  <c:v>0.99985000000000002</c:v>
                </c:pt>
                <c:pt idx="301">
                  <c:v>0.99990000000000001</c:v>
                </c:pt>
                <c:pt idx="302">
                  <c:v>0.99990000000000001</c:v>
                </c:pt>
                <c:pt idx="303">
                  <c:v>0.99990000000000001</c:v>
                </c:pt>
                <c:pt idx="304">
                  <c:v>0.99990000000000001</c:v>
                </c:pt>
                <c:pt idx="305">
                  <c:v>0.99990000000000001</c:v>
                </c:pt>
                <c:pt idx="306">
                  <c:v>0.99990000000000001</c:v>
                </c:pt>
                <c:pt idx="307">
                  <c:v>0.99990000000000001</c:v>
                </c:pt>
                <c:pt idx="308">
                  <c:v>0.99990000000000001</c:v>
                </c:pt>
                <c:pt idx="309">
                  <c:v>0.99990000000000001</c:v>
                </c:pt>
                <c:pt idx="310">
                  <c:v>0.99990000000000001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trip_inwRAN_iwm001_ltyB_actSIG_!$H$241002:$H$241999</c:f>
              <c:numCache>
                <c:formatCode>General</c:formatCode>
                <c:ptCount val="99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0.83333333300000001</c:v>
                </c:pt>
                <c:pt idx="4">
                  <c:v>0.9375</c:v>
                </c:pt>
                <c:pt idx="5">
                  <c:v>0.97435897400000004</c:v>
                </c:pt>
                <c:pt idx="6">
                  <c:v>0.99009901</c:v>
                </c:pt>
                <c:pt idx="7">
                  <c:v>0.995024876</c:v>
                </c:pt>
                <c:pt idx="8">
                  <c:v>0.99714285700000005</c:v>
                </c:pt>
                <c:pt idx="9">
                  <c:v>0.99818511799999998</c:v>
                </c:pt>
                <c:pt idx="10">
                  <c:v>0.98965071199999999</c:v>
                </c:pt>
                <c:pt idx="11">
                  <c:v>0.99005964199999996</c:v>
                </c:pt>
                <c:pt idx="12">
                  <c:v>0.98902821299999999</c:v>
                </c:pt>
                <c:pt idx="13">
                  <c:v>0.98387096799999996</c:v>
                </c:pt>
                <c:pt idx="14">
                  <c:v>0.97974683500000004</c:v>
                </c:pt>
                <c:pt idx="15">
                  <c:v>0.97622080700000002</c:v>
                </c:pt>
                <c:pt idx="16">
                  <c:v>0.97295348000000004</c:v>
                </c:pt>
                <c:pt idx="17">
                  <c:v>0.969811321</c:v>
                </c:pt>
                <c:pt idx="18">
                  <c:v>0.96435426400000002</c:v>
                </c:pt>
                <c:pt idx="19">
                  <c:v>0.95955882400000003</c:v>
                </c:pt>
                <c:pt idx="20">
                  <c:v>0.95603674500000002</c:v>
                </c:pt>
                <c:pt idx="21">
                  <c:v>0.95329507199999997</c:v>
                </c:pt>
                <c:pt idx="22">
                  <c:v>0.94944023099999997</c:v>
                </c:pt>
                <c:pt idx="23">
                  <c:v>0.94563948600000003</c:v>
                </c:pt>
                <c:pt idx="24">
                  <c:v>0.94047800299999995</c:v>
                </c:pt>
                <c:pt idx="25">
                  <c:v>0.93642271799999999</c:v>
                </c:pt>
                <c:pt idx="26">
                  <c:v>0.93131976400000005</c:v>
                </c:pt>
                <c:pt idx="27">
                  <c:v>0.92599805300000004</c:v>
                </c:pt>
                <c:pt idx="28">
                  <c:v>0.92080905000000002</c:v>
                </c:pt>
                <c:pt idx="29">
                  <c:v>0.91420624699999997</c:v>
                </c:pt>
                <c:pt idx="30">
                  <c:v>0.90845851399999999</c:v>
                </c:pt>
                <c:pt idx="31">
                  <c:v>0.90313661899999997</c:v>
                </c:pt>
                <c:pt idx="32">
                  <c:v>0.89774175899999997</c:v>
                </c:pt>
                <c:pt idx="33">
                  <c:v>0.89163844800000003</c:v>
                </c:pt>
                <c:pt idx="34">
                  <c:v>0.88415588700000003</c:v>
                </c:pt>
                <c:pt idx="35">
                  <c:v>0.87530408900000001</c:v>
                </c:pt>
                <c:pt idx="36">
                  <c:v>0.86852171300000003</c:v>
                </c:pt>
                <c:pt idx="37">
                  <c:v>0.86167604200000003</c:v>
                </c:pt>
                <c:pt idx="38">
                  <c:v>0.85394736800000004</c:v>
                </c:pt>
                <c:pt idx="39">
                  <c:v>0.84484711199999996</c:v>
                </c:pt>
                <c:pt idx="40">
                  <c:v>0.83730337099999996</c:v>
                </c:pt>
                <c:pt idx="41">
                  <c:v>0.82766299600000004</c:v>
                </c:pt>
                <c:pt idx="42">
                  <c:v>0.81990663200000002</c:v>
                </c:pt>
                <c:pt idx="43">
                  <c:v>0.81161768099999998</c:v>
                </c:pt>
                <c:pt idx="44">
                  <c:v>0.80282400399999998</c:v>
                </c:pt>
                <c:pt idx="45">
                  <c:v>0.79330548499999998</c:v>
                </c:pt>
                <c:pt idx="46">
                  <c:v>0.78415257400000005</c:v>
                </c:pt>
                <c:pt idx="47">
                  <c:v>0.77488115300000004</c:v>
                </c:pt>
                <c:pt idx="48">
                  <c:v>0.76643787900000004</c:v>
                </c:pt>
                <c:pt idx="49">
                  <c:v>0.756428192</c:v>
                </c:pt>
                <c:pt idx="50">
                  <c:v>0.74627916800000005</c:v>
                </c:pt>
                <c:pt idx="51">
                  <c:v>0.73742812800000002</c:v>
                </c:pt>
                <c:pt idx="52">
                  <c:v>0.72885350900000001</c:v>
                </c:pt>
                <c:pt idx="53">
                  <c:v>0.720351136</c:v>
                </c:pt>
                <c:pt idx="54">
                  <c:v>0.71202787099999998</c:v>
                </c:pt>
                <c:pt idx="55">
                  <c:v>0.70304263</c:v>
                </c:pt>
                <c:pt idx="56">
                  <c:v>0.69394627900000005</c:v>
                </c:pt>
                <c:pt idx="57">
                  <c:v>0.68663484500000005</c:v>
                </c:pt>
                <c:pt idx="58">
                  <c:v>0.67875667900000003</c:v>
                </c:pt>
                <c:pt idx="59">
                  <c:v>0.67121611800000003</c:v>
                </c:pt>
                <c:pt idx="60">
                  <c:v>0.66350657599999996</c:v>
                </c:pt>
                <c:pt idx="61">
                  <c:v>0.65535228899999998</c:v>
                </c:pt>
                <c:pt idx="62">
                  <c:v>0.64775925499999998</c:v>
                </c:pt>
                <c:pt idx="63">
                  <c:v>0.640519167</c:v>
                </c:pt>
                <c:pt idx="64">
                  <c:v>0.63397597100000003</c:v>
                </c:pt>
                <c:pt idx="65">
                  <c:v>0.62784061599999996</c:v>
                </c:pt>
                <c:pt idx="66">
                  <c:v>0.62203096899999999</c:v>
                </c:pt>
                <c:pt idx="67">
                  <c:v>0.61570799399999998</c:v>
                </c:pt>
                <c:pt idx="68">
                  <c:v>0.60888553199999995</c:v>
                </c:pt>
                <c:pt idx="69">
                  <c:v>0.60359017599999998</c:v>
                </c:pt>
                <c:pt idx="70">
                  <c:v>0.59866863000000003</c:v>
                </c:pt>
                <c:pt idx="71">
                  <c:v>0.59389018800000004</c:v>
                </c:pt>
                <c:pt idx="72">
                  <c:v>0.58889478799999995</c:v>
                </c:pt>
                <c:pt idx="73">
                  <c:v>0.58393552000000004</c:v>
                </c:pt>
                <c:pt idx="74">
                  <c:v>0.57896343299999997</c:v>
                </c:pt>
                <c:pt idx="75">
                  <c:v>0.574905632</c:v>
                </c:pt>
                <c:pt idx="76">
                  <c:v>0.570851777</c:v>
                </c:pt>
                <c:pt idx="77">
                  <c:v>0.56668837299999997</c:v>
                </c:pt>
                <c:pt idx="78">
                  <c:v>0.56285387399999998</c:v>
                </c:pt>
                <c:pt idx="79">
                  <c:v>0.55891159599999995</c:v>
                </c:pt>
                <c:pt idx="80">
                  <c:v>0.55524185400000003</c:v>
                </c:pt>
                <c:pt idx="81">
                  <c:v>0.55189258699999999</c:v>
                </c:pt>
                <c:pt idx="82">
                  <c:v>0.54869991799999995</c:v>
                </c:pt>
                <c:pt idx="83">
                  <c:v>0.54579228800000001</c:v>
                </c:pt>
                <c:pt idx="84">
                  <c:v>0.54284675800000004</c:v>
                </c:pt>
                <c:pt idx="85">
                  <c:v>0.539943909</c:v>
                </c:pt>
                <c:pt idx="86">
                  <c:v>0.53726648099999996</c:v>
                </c:pt>
                <c:pt idx="87">
                  <c:v>0.53488946199999998</c:v>
                </c:pt>
                <c:pt idx="88">
                  <c:v>0.53262055399999997</c:v>
                </c:pt>
                <c:pt idx="89">
                  <c:v>0.53039917599999997</c:v>
                </c:pt>
                <c:pt idx="90">
                  <c:v>0.52825658900000005</c:v>
                </c:pt>
                <c:pt idx="91">
                  <c:v>0.52621974100000002</c:v>
                </c:pt>
                <c:pt idx="92">
                  <c:v>0.52461468600000005</c:v>
                </c:pt>
                <c:pt idx="93">
                  <c:v>0.52286921600000003</c:v>
                </c:pt>
                <c:pt idx="94">
                  <c:v>0.52101307399999996</c:v>
                </c:pt>
                <c:pt idx="95">
                  <c:v>0.51942438499999999</c:v>
                </c:pt>
                <c:pt idx="96">
                  <c:v>0.51795141200000006</c:v>
                </c:pt>
                <c:pt idx="97">
                  <c:v>0.51657639300000002</c:v>
                </c:pt>
                <c:pt idx="98">
                  <c:v>0.51536254599999998</c:v>
                </c:pt>
                <c:pt idx="99">
                  <c:v>0.51428125499999999</c:v>
                </c:pt>
                <c:pt idx="100">
                  <c:v>0.51316916199999996</c:v>
                </c:pt>
                <c:pt idx="101">
                  <c:v>0.51205816900000001</c:v>
                </c:pt>
                <c:pt idx="102">
                  <c:v>0.51096717599999997</c:v>
                </c:pt>
                <c:pt idx="103">
                  <c:v>0.51001183900000002</c:v>
                </c:pt>
                <c:pt idx="104">
                  <c:v>0.50940390499999999</c:v>
                </c:pt>
                <c:pt idx="105">
                  <c:v>0.50875708399999997</c:v>
                </c:pt>
                <c:pt idx="106">
                  <c:v>0.50801044200000001</c:v>
                </c:pt>
                <c:pt idx="107">
                  <c:v>0.50729488700000003</c:v>
                </c:pt>
                <c:pt idx="108">
                  <c:v>0.50690350399999995</c:v>
                </c:pt>
                <c:pt idx="109">
                  <c:v>0.506359118</c:v>
                </c:pt>
                <c:pt idx="110">
                  <c:v>0.50594435000000004</c:v>
                </c:pt>
                <c:pt idx="111">
                  <c:v>0.50532577499999998</c:v>
                </c:pt>
                <c:pt idx="112">
                  <c:v>0.50483588499999998</c:v>
                </c:pt>
                <c:pt idx="113">
                  <c:v>0.50433614000000004</c:v>
                </c:pt>
                <c:pt idx="114">
                  <c:v>0.50392623700000005</c:v>
                </c:pt>
                <c:pt idx="115">
                  <c:v>0.50364446200000001</c:v>
                </c:pt>
                <c:pt idx="116">
                  <c:v>0.50336334199999999</c:v>
                </c:pt>
                <c:pt idx="117">
                  <c:v>0.50309554499999998</c:v>
                </c:pt>
                <c:pt idx="118">
                  <c:v>0.50286652399999998</c:v>
                </c:pt>
                <c:pt idx="119">
                  <c:v>0.50256177300000004</c:v>
                </c:pt>
                <c:pt idx="120">
                  <c:v>0.50220675400000003</c:v>
                </c:pt>
                <c:pt idx="121">
                  <c:v>0.50194091600000001</c:v>
                </c:pt>
                <c:pt idx="122">
                  <c:v>0.50170046599999996</c:v>
                </c:pt>
                <c:pt idx="123">
                  <c:v>0.50151080199999998</c:v>
                </c:pt>
                <c:pt idx="124">
                  <c:v>0.501472476</c:v>
                </c:pt>
                <c:pt idx="125">
                  <c:v>0.50134594600000004</c:v>
                </c:pt>
                <c:pt idx="126">
                  <c:v>0.501244939</c:v>
                </c:pt>
                <c:pt idx="127">
                  <c:v>0.50103061699999996</c:v>
                </c:pt>
                <c:pt idx="128">
                  <c:v>0.50089202700000002</c:v>
                </c:pt>
                <c:pt idx="129">
                  <c:v>0.50087908800000003</c:v>
                </c:pt>
                <c:pt idx="130">
                  <c:v>0.50081606999999995</c:v>
                </c:pt>
                <c:pt idx="131">
                  <c:v>0.50072802100000002</c:v>
                </c:pt>
                <c:pt idx="132">
                  <c:v>0.50069020900000005</c:v>
                </c:pt>
                <c:pt idx="133">
                  <c:v>0.500639948</c:v>
                </c:pt>
                <c:pt idx="134">
                  <c:v>0.50057713500000001</c:v>
                </c:pt>
                <c:pt idx="135">
                  <c:v>0.50055195900000005</c:v>
                </c:pt>
                <c:pt idx="136">
                  <c:v>0.50051420999999996</c:v>
                </c:pt>
                <c:pt idx="137">
                  <c:v>0.50045144500000005</c:v>
                </c:pt>
                <c:pt idx="138">
                  <c:v>0.50043887099999995</c:v>
                </c:pt>
                <c:pt idx="139">
                  <c:v>0.50038865600000004</c:v>
                </c:pt>
                <c:pt idx="140">
                  <c:v>0.50033847300000001</c:v>
                </c:pt>
                <c:pt idx="141">
                  <c:v>0.50032589599999999</c:v>
                </c:pt>
                <c:pt idx="142">
                  <c:v>0.50030081199999998</c:v>
                </c:pt>
                <c:pt idx="143">
                  <c:v>0.50027571699999995</c:v>
                </c:pt>
                <c:pt idx="144">
                  <c:v>0.500250627</c:v>
                </c:pt>
                <c:pt idx="145">
                  <c:v>0.50022555300000004</c:v>
                </c:pt>
                <c:pt idx="146">
                  <c:v>0.500238077</c:v>
                </c:pt>
                <c:pt idx="147">
                  <c:v>0.50021300599999996</c:v>
                </c:pt>
                <c:pt idx="148">
                  <c:v>0.50023800600000001</c:v>
                </c:pt>
                <c:pt idx="149">
                  <c:v>0.50023800600000001</c:v>
                </c:pt>
                <c:pt idx="150">
                  <c:v>0.50020041100000001</c:v>
                </c:pt>
                <c:pt idx="151">
                  <c:v>0.50018788000000003</c:v>
                </c:pt>
                <c:pt idx="152">
                  <c:v>0.50018786199999998</c:v>
                </c:pt>
                <c:pt idx="153">
                  <c:v>0.50018786199999998</c:v>
                </c:pt>
                <c:pt idx="154">
                  <c:v>0.50016280499999999</c:v>
                </c:pt>
                <c:pt idx="155">
                  <c:v>0.50013775100000002</c:v>
                </c:pt>
                <c:pt idx="156">
                  <c:v>0.500137744</c:v>
                </c:pt>
                <c:pt idx="157">
                  <c:v>0.50011269400000002</c:v>
                </c:pt>
                <c:pt idx="158">
                  <c:v>0.500087642</c:v>
                </c:pt>
                <c:pt idx="159">
                  <c:v>0.50006259900000005</c:v>
                </c:pt>
                <c:pt idx="160">
                  <c:v>0.50006259900000005</c:v>
                </c:pt>
                <c:pt idx="161">
                  <c:v>0.50006259500000005</c:v>
                </c:pt>
                <c:pt idx="162">
                  <c:v>0.50006259200000003</c:v>
                </c:pt>
                <c:pt idx="163">
                  <c:v>0.50005007300000004</c:v>
                </c:pt>
                <c:pt idx="164">
                  <c:v>0.50003755400000005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0.50001251700000005</c:v>
                </c:pt>
                <c:pt idx="170">
                  <c:v>0.50001251700000005</c:v>
                </c:pt>
                <c:pt idx="171">
                  <c:v>0.50001251700000005</c:v>
                </c:pt>
                <c:pt idx="172">
                  <c:v>0.5</c:v>
                </c:pt>
                <c:pt idx="173">
                  <c:v>0.5</c:v>
                </c:pt>
                <c:pt idx="174">
                  <c:v>0.50001251599999996</c:v>
                </c:pt>
                <c:pt idx="175">
                  <c:v>0.50001251599999996</c:v>
                </c:pt>
                <c:pt idx="176">
                  <c:v>0.50001251599999996</c:v>
                </c:pt>
                <c:pt idx="177">
                  <c:v>0.50001251599999996</c:v>
                </c:pt>
                <c:pt idx="178">
                  <c:v>0.50001251599999996</c:v>
                </c:pt>
                <c:pt idx="179">
                  <c:v>0.50001251599999996</c:v>
                </c:pt>
                <c:pt idx="180">
                  <c:v>0.49998748500000001</c:v>
                </c:pt>
                <c:pt idx="181">
                  <c:v>0.49998748500000001</c:v>
                </c:pt>
                <c:pt idx="182">
                  <c:v>0.49997497000000002</c:v>
                </c:pt>
                <c:pt idx="183">
                  <c:v>0.49997497000000002</c:v>
                </c:pt>
                <c:pt idx="184">
                  <c:v>0.49997497000000002</c:v>
                </c:pt>
                <c:pt idx="185">
                  <c:v>0.49997497000000002</c:v>
                </c:pt>
                <c:pt idx="186">
                  <c:v>0.49997497000000002</c:v>
                </c:pt>
                <c:pt idx="187">
                  <c:v>0.49997497000000002</c:v>
                </c:pt>
                <c:pt idx="188">
                  <c:v>0.499962456</c:v>
                </c:pt>
                <c:pt idx="189">
                  <c:v>0.49994994199999998</c:v>
                </c:pt>
                <c:pt idx="190">
                  <c:v>0.49993743000000002</c:v>
                </c:pt>
                <c:pt idx="191">
                  <c:v>0.49993743000000002</c:v>
                </c:pt>
                <c:pt idx="192">
                  <c:v>0.49993743000000002</c:v>
                </c:pt>
                <c:pt idx="193">
                  <c:v>0.49991240599999998</c:v>
                </c:pt>
                <c:pt idx="194">
                  <c:v>0.49992492100000002</c:v>
                </c:pt>
                <c:pt idx="195">
                  <c:v>0.49992492100000002</c:v>
                </c:pt>
                <c:pt idx="196">
                  <c:v>0.49993743600000001</c:v>
                </c:pt>
                <c:pt idx="197">
                  <c:v>0.49993743600000001</c:v>
                </c:pt>
                <c:pt idx="198">
                  <c:v>0.49993743600000001</c:v>
                </c:pt>
                <c:pt idx="199">
                  <c:v>0.49993743600000001</c:v>
                </c:pt>
                <c:pt idx="200">
                  <c:v>0.49993743600000001</c:v>
                </c:pt>
                <c:pt idx="201">
                  <c:v>0.49993743600000001</c:v>
                </c:pt>
                <c:pt idx="202">
                  <c:v>0.49993743600000001</c:v>
                </c:pt>
                <c:pt idx="203">
                  <c:v>0.49992492500000002</c:v>
                </c:pt>
                <c:pt idx="204">
                  <c:v>0.49992492500000002</c:v>
                </c:pt>
                <c:pt idx="205">
                  <c:v>0.49994995199999998</c:v>
                </c:pt>
                <c:pt idx="206">
                  <c:v>0.49997497699999999</c:v>
                </c:pt>
                <c:pt idx="207">
                  <c:v>0.49997497699999999</c:v>
                </c:pt>
                <c:pt idx="208">
                  <c:v>0.49996246700000002</c:v>
                </c:pt>
                <c:pt idx="209">
                  <c:v>0.49998748999999998</c:v>
                </c:pt>
                <c:pt idx="210">
                  <c:v>0.49998748999999998</c:v>
                </c:pt>
                <c:pt idx="211">
                  <c:v>0.49998748999999998</c:v>
                </c:pt>
                <c:pt idx="212">
                  <c:v>0.5</c:v>
                </c:pt>
                <c:pt idx="213">
                  <c:v>0.49998748999999998</c:v>
                </c:pt>
                <c:pt idx="214">
                  <c:v>0.49998748999999998</c:v>
                </c:pt>
                <c:pt idx="215">
                  <c:v>0.49998748999999998</c:v>
                </c:pt>
                <c:pt idx="216">
                  <c:v>0.49998748999999998</c:v>
                </c:pt>
                <c:pt idx="217">
                  <c:v>0.49998748999999998</c:v>
                </c:pt>
                <c:pt idx="218">
                  <c:v>0.49998748999999998</c:v>
                </c:pt>
                <c:pt idx="219">
                  <c:v>0.49998748999999998</c:v>
                </c:pt>
                <c:pt idx="220">
                  <c:v>0.49997498099999998</c:v>
                </c:pt>
                <c:pt idx="221">
                  <c:v>0.49997498099999998</c:v>
                </c:pt>
                <c:pt idx="222">
                  <c:v>0.49997498099999998</c:v>
                </c:pt>
                <c:pt idx="223">
                  <c:v>0.49997498099999998</c:v>
                </c:pt>
                <c:pt idx="224">
                  <c:v>0.49996247300000002</c:v>
                </c:pt>
                <c:pt idx="225">
                  <c:v>0.499949965</c:v>
                </c:pt>
                <c:pt idx="226">
                  <c:v>0.499949965</c:v>
                </c:pt>
                <c:pt idx="227">
                  <c:v>0.499937458</c:v>
                </c:pt>
                <c:pt idx="228">
                  <c:v>0.499937458</c:v>
                </c:pt>
                <c:pt idx="229">
                  <c:v>0.499937458</c:v>
                </c:pt>
                <c:pt idx="230">
                  <c:v>0.499937458</c:v>
                </c:pt>
                <c:pt idx="231">
                  <c:v>0.499937458</c:v>
                </c:pt>
                <c:pt idx="232">
                  <c:v>0.499937458</c:v>
                </c:pt>
                <c:pt idx="233">
                  <c:v>0.499937458</c:v>
                </c:pt>
                <c:pt idx="234">
                  <c:v>0.499937458</c:v>
                </c:pt>
                <c:pt idx="235">
                  <c:v>0.49996247700000002</c:v>
                </c:pt>
                <c:pt idx="236">
                  <c:v>0.49996247700000002</c:v>
                </c:pt>
                <c:pt idx="237">
                  <c:v>0.49996247700000002</c:v>
                </c:pt>
                <c:pt idx="238">
                  <c:v>0.49996247700000002</c:v>
                </c:pt>
                <c:pt idx="239">
                  <c:v>0.49998749300000001</c:v>
                </c:pt>
                <c:pt idx="240">
                  <c:v>0.49998749300000001</c:v>
                </c:pt>
                <c:pt idx="241">
                  <c:v>0.49998749300000001</c:v>
                </c:pt>
                <c:pt idx="242">
                  <c:v>0.49998749300000001</c:v>
                </c:pt>
                <c:pt idx="243">
                  <c:v>0.49998749300000001</c:v>
                </c:pt>
                <c:pt idx="244">
                  <c:v>0.49998749300000001</c:v>
                </c:pt>
                <c:pt idx="245">
                  <c:v>0.49998749300000001</c:v>
                </c:pt>
                <c:pt idx="246">
                  <c:v>0.49998749300000001</c:v>
                </c:pt>
                <c:pt idx="247">
                  <c:v>0.5</c:v>
                </c:pt>
                <c:pt idx="248">
                  <c:v>0.5</c:v>
                </c:pt>
                <c:pt idx="249">
                  <c:v>0.5</c:v>
                </c:pt>
                <c:pt idx="250">
                  <c:v>0.5</c:v>
                </c:pt>
                <c:pt idx="251">
                  <c:v>0.50001250500000005</c:v>
                </c:pt>
                <c:pt idx="252">
                  <c:v>0.50001250500000005</c:v>
                </c:pt>
                <c:pt idx="253">
                  <c:v>0.5</c:v>
                </c:pt>
                <c:pt idx="254">
                  <c:v>0.5</c:v>
                </c:pt>
                <c:pt idx="255">
                  <c:v>0.5</c:v>
                </c:pt>
                <c:pt idx="256">
                  <c:v>0.5</c:v>
                </c:pt>
                <c:pt idx="257">
                  <c:v>0.5</c:v>
                </c:pt>
                <c:pt idx="258">
                  <c:v>0.5</c:v>
                </c:pt>
                <c:pt idx="259">
                  <c:v>0.5</c:v>
                </c:pt>
                <c:pt idx="260">
                  <c:v>0.5</c:v>
                </c:pt>
                <c:pt idx="261">
                  <c:v>0.5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0.5</c:v>
                </c:pt>
                <c:pt idx="266">
                  <c:v>0.5</c:v>
                </c:pt>
                <c:pt idx="267">
                  <c:v>0.5</c:v>
                </c:pt>
                <c:pt idx="268">
                  <c:v>0.5</c:v>
                </c:pt>
                <c:pt idx="269">
                  <c:v>0.50001250399999997</c:v>
                </c:pt>
                <c:pt idx="270">
                  <c:v>0.50001250399999997</c:v>
                </c:pt>
                <c:pt idx="271">
                  <c:v>0.50001250399999997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</c:v>
                </c:pt>
                <c:pt idx="277">
                  <c:v>0.499987497</c:v>
                </c:pt>
                <c:pt idx="278">
                  <c:v>0.499987497</c:v>
                </c:pt>
                <c:pt idx="279">
                  <c:v>0.499987497</c:v>
                </c:pt>
                <c:pt idx="280">
                  <c:v>0.499987497</c:v>
                </c:pt>
                <c:pt idx="281">
                  <c:v>0.499987497</c:v>
                </c:pt>
                <c:pt idx="282">
                  <c:v>0.499987497</c:v>
                </c:pt>
                <c:pt idx="283">
                  <c:v>0.499987497</c:v>
                </c:pt>
                <c:pt idx="284">
                  <c:v>0.499987497</c:v>
                </c:pt>
                <c:pt idx="285">
                  <c:v>0.499987497</c:v>
                </c:pt>
                <c:pt idx="286">
                  <c:v>0.499987497</c:v>
                </c:pt>
                <c:pt idx="287">
                  <c:v>0.49997499400000001</c:v>
                </c:pt>
                <c:pt idx="288">
                  <c:v>0.49997499400000001</c:v>
                </c:pt>
                <c:pt idx="289">
                  <c:v>0.499987497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</c:v>
                </c:pt>
                <c:pt idx="298">
                  <c:v>0.50001250200000003</c:v>
                </c:pt>
                <c:pt idx="299">
                  <c:v>0.50001250200000003</c:v>
                </c:pt>
                <c:pt idx="300">
                  <c:v>0.50001250200000003</c:v>
                </c:pt>
                <c:pt idx="301">
                  <c:v>0.50002500400000005</c:v>
                </c:pt>
                <c:pt idx="302">
                  <c:v>0.50002500400000005</c:v>
                </c:pt>
                <c:pt idx="303">
                  <c:v>0.50002500400000005</c:v>
                </c:pt>
                <c:pt idx="304">
                  <c:v>0.50002500400000005</c:v>
                </c:pt>
                <c:pt idx="305">
                  <c:v>0.50002500400000005</c:v>
                </c:pt>
                <c:pt idx="306">
                  <c:v>0.50002500400000005</c:v>
                </c:pt>
                <c:pt idx="307">
                  <c:v>0.50002500400000005</c:v>
                </c:pt>
                <c:pt idx="308">
                  <c:v>0.50002500400000005</c:v>
                </c:pt>
                <c:pt idx="309">
                  <c:v>0.50002500400000005</c:v>
                </c:pt>
                <c:pt idx="310">
                  <c:v>0.50001250200000003</c:v>
                </c:pt>
                <c:pt idx="311">
                  <c:v>0.50003750300000005</c:v>
                </c:pt>
                <c:pt idx="312">
                  <c:v>0.50003750300000005</c:v>
                </c:pt>
                <c:pt idx="313">
                  <c:v>0.50003750300000005</c:v>
                </c:pt>
                <c:pt idx="314">
                  <c:v>0.50003750300000005</c:v>
                </c:pt>
                <c:pt idx="315">
                  <c:v>0.50003750300000005</c:v>
                </c:pt>
                <c:pt idx="316">
                  <c:v>0.50003750300000005</c:v>
                </c:pt>
                <c:pt idx="317">
                  <c:v>0.50003750300000005</c:v>
                </c:pt>
                <c:pt idx="318">
                  <c:v>0.50003750300000005</c:v>
                </c:pt>
                <c:pt idx="319">
                  <c:v>0.50003750300000005</c:v>
                </c:pt>
                <c:pt idx="320">
                  <c:v>0.50003750300000005</c:v>
                </c:pt>
                <c:pt idx="321">
                  <c:v>0.50003750300000005</c:v>
                </c:pt>
                <c:pt idx="322">
                  <c:v>0.50003750300000005</c:v>
                </c:pt>
                <c:pt idx="323">
                  <c:v>0.50003750300000005</c:v>
                </c:pt>
                <c:pt idx="324">
                  <c:v>0.50003750300000005</c:v>
                </c:pt>
                <c:pt idx="325">
                  <c:v>0.50003750300000005</c:v>
                </c:pt>
                <c:pt idx="326">
                  <c:v>0.50003750300000005</c:v>
                </c:pt>
                <c:pt idx="327">
                  <c:v>0.50003750300000005</c:v>
                </c:pt>
                <c:pt idx="328">
                  <c:v>0.50003750300000005</c:v>
                </c:pt>
                <c:pt idx="329">
                  <c:v>0.50003750300000005</c:v>
                </c:pt>
                <c:pt idx="330">
                  <c:v>0.50003750300000005</c:v>
                </c:pt>
                <c:pt idx="331">
                  <c:v>0.50003750300000005</c:v>
                </c:pt>
                <c:pt idx="332">
                  <c:v>0.50003750300000005</c:v>
                </c:pt>
                <c:pt idx="333">
                  <c:v>0.50003750300000005</c:v>
                </c:pt>
                <c:pt idx="334">
                  <c:v>0.50003750300000005</c:v>
                </c:pt>
                <c:pt idx="335">
                  <c:v>0.50003750300000005</c:v>
                </c:pt>
                <c:pt idx="336">
                  <c:v>0.50003750300000005</c:v>
                </c:pt>
                <c:pt idx="337">
                  <c:v>0.50003750300000005</c:v>
                </c:pt>
                <c:pt idx="338">
                  <c:v>0.50003750300000005</c:v>
                </c:pt>
                <c:pt idx="339">
                  <c:v>0.50002500100000002</c:v>
                </c:pt>
                <c:pt idx="340">
                  <c:v>0.50001249999999997</c:v>
                </c:pt>
                <c:pt idx="341">
                  <c:v>0.50001249999999997</c:v>
                </c:pt>
                <c:pt idx="342">
                  <c:v>0.50001249999999997</c:v>
                </c:pt>
                <c:pt idx="343">
                  <c:v>0.50001249999999997</c:v>
                </c:pt>
                <c:pt idx="344">
                  <c:v>0.50001249999999997</c:v>
                </c:pt>
                <c:pt idx="345">
                  <c:v>0.50001249999999997</c:v>
                </c:pt>
                <c:pt idx="346">
                  <c:v>0.50001249999999997</c:v>
                </c:pt>
                <c:pt idx="347">
                  <c:v>0.50001249999999997</c:v>
                </c:pt>
                <c:pt idx="348">
                  <c:v>0.50001249999999997</c:v>
                </c:pt>
                <c:pt idx="349">
                  <c:v>0.50001249999999997</c:v>
                </c:pt>
                <c:pt idx="350">
                  <c:v>0.50001249999999997</c:v>
                </c:pt>
                <c:pt idx="351">
                  <c:v>0.5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0.5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  <c:pt idx="365">
                  <c:v>0.5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ser>
          <c:idx val="5"/>
          <c:order val="5"/>
          <c:tx>
            <c:v>1600 Batches</c:v>
          </c:tx>
          <c:marker>
            <c:symbol val="none"/>
          </c:marker>
          <c:xVal>
            <c:numRef>
              <c:f>trip_inwRAN_iwm001_ltyB_actSIG_!$I$321002:$I$321999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 formatCode="0.00E+00">
                  <c:v>5.0000000000000002E-5</c:v>
                </c:pt>
                <c:pt idx="3">
                  <c:v>4.4999999999999999E-4</c:v>
                </c:pt>
                <c:pt idx="4">
                  <c:v>1.0499999999999999E-3</c:v>
                </c:pt>
                <c:pt idx="5">
                  <c:v>3.5000000000000001E-3</c:v>
                </c:pt>
                <c:pt idx="6">
                  <c:v>9.1500000000000001E-3</c:v>
                </c:pt>
                <c:pt idx="7">
                  <c:v>1.6E-2</c:v>
                </c:pt>
                <c:pt idx="8">
                  <c:v>2.5999999999999999E-2</c:v>
                </c:pt>
                <c:pt idx="9">
                  <c:v>3.8399999999999997E-2</c:v>
                </c:pt>
                <c:pt idx="10">
                  <c:v>5.0549999999999998E-2</c:v>
                </c:pt>
                <c:pt idx="11">
                  <c:v>6.7900000000000002E-2</c:v>
                </c:pt>
                <c:pt idx="12">
                  <c:v>8.6499999999999994E-2</c:v>
                </c:pt>
                <c:pt idx="13">
                  <c:v>0.1043</c:v>
                </c:pt>
                <c:pt idx="14">
                  <c:v>0.12695000000000001</c:v>
                </c:pt>
                <c:pt idx="15">
                  <c:v>0.14935000000000001</c:v>
                </c:pt>
                <c:pt idx="16">
                  <c:v>0.17305000000000001</c:v>
                </c:pt>
                <c:pt idx="17">
                  <c:v>0.19520000000000001</c:v>
                </c:pt>
                <c:pt idx="18">
                  <c:v>0.21890000000000001</c:v>
                </c:pt>
                <c:pt idx="19">
                  <c:v>0.24454999999999999</c:v>
                </c:pt>
                <c:pt idx="20">
                  <c:v>0.27100000000000002</c:v>
                </c:pt>
                <c:pt idx="21">
                  <c:v>0.29644999999999999</c:v>
                </c:pt>
                <c:pt idx="22">
                  <c:v>0.32</c:v>
                </c:pt>
                <c:pt idx="23">
                  <c:v>0.34660000000000002</c:v>
                </c:pt>
                <c:pt idx="24">
                  <c:v>0.37264999999999998</c:v>
                </c:pt>
                <c:pt idx="25">
                  <c:v>0.3997</c:v>
                </c:pt>
                <c:pt idx="26">
                  <c:v>0.4244</c:v>
                </c:pt>
                <c:pt idx="27">
                  <c:v>0.44824999999999998</c:v>
                </c:pt>
                <c:pt idx="28">
                  <c:v>0.47565000000000002</c:v>
                </c:pt>
                <c:pt idx="29">
                  <c:v>0.49759999999999999</c:v>
                </c:pt>
                <c:pt idx="30">
                  <c:v>0.51975000000000005</c:v>
                </c:pt>
                <c:pt idx="31">
                  <c:v>0.5444</c:v>
                </c:pt>
                <c:pt idx="32">
                  <c:v>0.56810000000000005</c:v>
                </c:pt>
                <c:pt idx="33">
                  <c:v>0.59</c:v>
                </c:pt>
                <c:pt idx="34">
                  <c:v>0.61114999999999997</c:v>
                </c:pt>
                <c:pt idx="35">
                  <c:v>0.63380000000000003</c:v>
                </c:pt>
                <c:pt idx="36">
                  <c:v>0.65264999999999995</c:v>
                </c:pt>
                <c:pt idx="37">
                  <c:v>0.66930000000000001</c:v>
                </c:pt>
                <c:pt idx="38">
                  <c:v>0.68745000000000001</c:v>
                </c:pt>
                <c:pt idx="39">
                  <c:v>0.70184999999999997</c:v>
                </c:pt>
                <c:pt idx="40">
                  <c:v>0.71870000000000001</c:v>
                </c:pt>
                <c:pt idx="41">
                  <c:v>0.73675000000000002</c:v>
                </c:pt>
                <c:pt idx="42">
                  <c:v>0.75319999999999998</c:v>
                </c:pt>
                <c:pt idx="43">
                  <c:v>0.76839999999999997</c:v>
                </c:pt>
                <c:pt idx="44">
                  <c:v>0.78300000000000003</c:v>
                </c:pt>
                <c:pt idx="45">
                  <c:v>0.79644999999999999</c:v>
                </c:pt>
                <c:pt idx="46">
                  <c:v>0.80864999999999998</c:v>
                </c:pt>
                <c:pt idx="47">
                  <c:v>0.82010000000000005</c:v>
                </c:pt>
                <c:pt idx="48">
                  <c:v>0.83169999999999999</c:v>
                </c:pt>
                <c:pt idx="49">
                  <c:v>0.84175</c:v>
                </c:pt>
                <c:pt idx="50">
                  <c:v>0.85135000000000005</c:v>
                </c:pt>
                <c:pt idx="51">
                  <c:v>0.86029999999999995</c:v>
                </c:pt>
                <c:pt idx="52">
                  <c:v>0.86885000000000001</c:v>
                </c:pt>
                <c:pt idx="53">
                  <c:v>0.87660000000000005</c:v>
                </c:pt>
                <c:pt idx="54">
                  <c:v>0.88444999999999996</c:v>
                </c:pt>
                <c:pt idx="55">
                  <c:v>0.89095000000000002</c:v>
                </c:pt>
                <c:pt idx="56">
                  <c:v>0.89810000000000001</c:v>
                </c:pt>
                <c:pt idx="57">
                  <c:v>0.90369999999999995</c:v>
                </c:pt>
                <c:pt idx="58">
                  <c:v>0.90995000000000004</c:v>
                </c:pt>
                <c:pt idx="59">
                  <c:v>0.91410000000000002</c:v>
                </c:pt>
                <c:pt idx="60">
                  <c:v>0.91949999999999998</c:v>
                </c:pt>
                <c:pt idx="61">
                  <c:v>0.92490000000000006</c:v>
                </c:pt>
                <c:pt idx="62">
                  <c:v>0.92935000000000001</c:v>
                </c:pt>
                <c:pt idx="63">
                  <c:v>0.93400000000000005</c:v>
                </c:pt>
                <c:pt idx="64">
                  <c:v>0.93784999999999996</c:v>
                </c:pt>
                <c:pt idx="65">
                  <c:v>0.94155</c:v>
                </c:pt>
                <c:pt idx="66">
                  <c:v>0.94455</c:v>
                </c:pt>
                <c:pt idx="67">
                  <c:v>0.94815000000000005</c:v>
                </c:pt>
                <c:pt idx="68">
                  <c:v>0.95055000000000001</c:v>
                </c:pt>
                <c:pt idx="69">
                  <c:v>0.9536</c:v>
                </c:pt>
                <c:pt idx="70">
                  <c:v>0.95599999999999996</c:v>
                </c:pt>
                <c:pt idx="71">
                  <c:v>0.95840000000000003</c:v>
                </c:pt>
                <c:pt idx="72">
                  <c:v>0.96055000000000001</c:v>
                </c:pt>
                <c:pt idx="73">
                  <c:v>0.96274999999999999</c:v>
                </c:pt>
                <c:pt idx="74">
                  <c:v>0.96609999999999996</c:v>
                </c:pt>
                <c:pt idx="75">
                  <c:v>0.96775</c:v>
                </c:pt>
                <c:pt idx="76">
                  <c:v>0.96994999999999998</c:v>
                </c:pt>
                <c:pt idx="77">
                  <c:v>0.97184999999999999</c:v>
                </c:pt>
                <c:pt idx="78">
                  <c:v>0.97360000000000002</c:v>
                </c:pt>
                <c:pt idx="79">
                  <c:v>0.97555000000000003</c:v>
                </c:pt>
                <c:pt idx="80">
                  <c:v>0.97709999999999997</c:v>
                </c:pt>
                <c:pt idx="81">
                  <c:v>0.97814999999999996</c:v>
                </c:pt>
                <c:pt idx="82">
                  <c:v>0.97945000000000004</c:v>
                </c:pt>
                <c:pt idx="83">
                  <c:v>0.98045000000000004</c:v>
                </c:pt>
                <c:pt idx="84">
                  <c:v>0.98129999999999995</c:v>
                </c:pt>
                <c:pt idx="85">
                  <c:v>0.98234999999999995</c:v>
                </c:pt>
                <c:pt idx="86">
                  <c:v>0.98350000000000004</c:v>
                </c:pt>
                <c:pt idx="87">
                  <c:v>0.98524999999999996</c:v>
                </c:pt>
                <c:pt idx="88">
                  <c:v>0.98645000000000005</c:v>
                </c:pt>
                <c:pt idx="89">
                  <c:v>0.98755000000000004</c:v>
                </c:pt>
                <c:pt idx="90">
                  <c:v>0.98845000000000005</c:v>
                </c:pt>
                <c:pt idx="91">
                  <c:v>0.98914999999999997</c:v>
                </c:pt>
                <c:pt idx="92">
                  <c:v>0.98960000000000004</c:v>
                </c:pt>
                <c:pt idx="93">
                  <c:v>0.99024999999999996</c:v>
                </c:pt>
                <c:pt idx="94">
                  <c:v>0.99075000000000002</c:v>
                </c:pt>
                <c:pt idx="95">
                  <c:v>0.99119999999999997</c:v>
                </c:pt>
                <c:pt idx="96">
                  <c:v>0.99150000000000005</c:v>
                </c:pt>
                <c:pt idx="97">
                  <c:v>0.9919</c:v>
                </c:pt>
                <c:pt idx="98">
                  <c:v>0.99209999999999998</c:v>
                </c:pt>
                <c:pt idx="99">
                  <c:v>0.99275000000000002</c:v>
                </c:pt>
                <c:pt idx="100">
                  <c:v>0.99304999999999999</c:v>
                </c:pt>
                <c:pt idx="101">
                  <c:v>0.99350000000000005</c:v>
                </c:pt>
                <c:pt idx="102">
                  <c:v>0.99385000000000001</c:v>
                </c:pt>
                <c:pt idx="103">
                  <c:v>0.99434999999999996</c:v>
                </c:pt>
                <c:pt idx="104">
                  <c:v>0.99480000000000002</c:v>
                </c:pt>
                <c:pt idx="105">
                  <c:v>0.99509999999999998</c:v>
                </c:pt>
                <c:pt idx="106">
                  <c:v>0.99529999999999996</c:v>
                </c:pt>
                <c:pt idx="107">
                  <c:v>0.99539999999999995</c:v>
                </c:pt>
                <c:pt idx="108">
                  <c:v>0.99539999999999995</c:v>
                </c:pt>
                <c:pt idx="109">
                  <c:v>0.99555000000000005</c:v>
                </c:pt>
                <c:pt idx="110">
                  <c:v>0.99580000000000002</c:v>
                </c:pt>
                <c:pt idx="111">
                  <c:v>0.99595</c:v>
                </c:pt>
                <c:pt idx="112">
                  <c:v>0.99609999999999999</c:v>
                </c:pt>
                <c:pt idx="113">
                  <c:v>0.99619999999999997</c:v>
                </c:pt>
                <c:pt idx="114">
                  <c:v>0.99634999999999996</c:v>
                </c:pt>
                <c:pt idx="115">
                  <c:v>0.99639999999999995</c:v>
                </c:pt>
                <c:pt idx="116">
                  <c:v>0.99660000000000004</c:v>
                </c:pt>
                <c:pt idx="117">
                  <c:v>0.99670000000000003</c:v>
                </c:pt>
                <c:pt idx="118">
                  <c:v>0.99670000000000003</c:v>
                </c:pt>
                <c:pt idx="119">
                  <c:v>0.99680000000000002</c:v>
                </c:pt>
                <c:pt idx="120">
                  <c:v>0.99709999999999999</c:v>
                </c:pt>
                <c:pt idx="121">
                  <c:v>0.99724999999999997</c:v>
                </c:pt>
                <c:pt idx="122">
                  <c:v>0.99729999999999996</c:v>
                </c:pt>
                <c:pt idx="123">
                  <c:v>0.99729999999999996</c:v>
                </c:pt>
                <c:pt idx="124">
                  <c:v>0.99744999999999995</c:v>
                </c:pt>
                <c:pt idx="125">
                  <c:v>0.99750000000000005</c:v>
                </c:pt>
                <c:pt idx="126">
                  <c:v>0.99760000000000004</c:v>
                </c:pt>
                <c:pt idx="127">
                  <c:v>0.99760000000000004</c:v>
                </c:pt>
                <c:pt idx="128">
                  <c:v>0.99765000000000004</c:v>
                </c:pt>
                <c:pt idx="129">
                  <c:v>0.99770000000000003</c:v>
                </c:pt>
                <c:pt idx="130">
                  <c:v>0.99775000000000003</c:v>
                </c:pt>
                <c:pt idx="131">
                  <c:v>0.99780000000000002</c:v>
                </c:pt>
                <c:pt idx="132">
                  <c:v>0.998</c:v>
                </c:pt>
                <c:pt idx="133">
                  <c:v>0.99809999999999999</c:v>
                </c:pt>
                <c:pt idx="134">
                  <c:v>0.99814999999999998</c:v>
                </c:pt>
                <c:pt idx="135">
                  <c:v>0.99814999999999998</c:v>
                </c:pt>
                <c:pt idx="136">
                  <c:v>0.99814999999999998</c:v>
                </c:pt>
                <c:pt idx="137">
                  <c:v>0.99814999999999998</c:v>
                </c:pt>
                <c:pt idx="138">
                  <c:v>0.99819999999999998</c:v>
                </c:pt>
                <c:pt idx="139">
                  <c:v>0.99824999999999997</c:v>
                </c:pt>
                <c:pt idx="140">
                  <c:v>0.99834999999999996</c:v>
                </c:pt>
                <c:pt idx="141">
                  <c:v>0.99834999999999996</c:v>
                </c:pt>
                <c:pt idx="142">
                  <c:v>0.99834999999999996</c:v>
                </c:pt>
                <c:pt idx="143">
                  <c:v>0.99834999999999996</c:v>
                </c:pt>
                <c:pt idx="144">
                  <c:v>0.99834999999999996</c:v>
                </c:pt>
                <c:pt idx="145">
                  <c:v>0.99834999999999996</c:v>
                </c:pt>
                <c:pt idx="146">
                  <c:v>0.99834999999999996</c:v>
                </c:pt>
                <c:pt idx="147">
                  <c:v>0.99834999999999996</c:v>
                </c:pt>
                <c:pt idx="148">
                  <c:v>0.99844999999999995</c:v>
                </c:pt>
                <c:pt idx="149">
                  <c:v>0.99844999999999995</c:v>
                </c:pt>
                <c:pt idx="150">
                  <c:v>0.99844999999999995</c:v>
                </c:pt>
                <c:pt idx="151">
                  <c:v>0.99850000000000005</c:v>
                </c:pt>
                <c:pt idx="152">
                  <c:v>0.99850000000000005</c:v>
                </c:pt>
                <c:pt idx="153">
                  <c:v>0.99855000000000005</c:v>
                </c:pt>
                <c:pt idx="154">
                  <c:v>0.99855000000000005</c:v>
                </c:pt>
                <c:pt idx="155">
                  <c:v>0.99855000000000005</c:v>
                </c:pt>
                <c:pt idx="156">
                  <c:v>0.99860000000000004</c:v>
                </c:pt>
                <c:pt idx="157">
                  <c:v>0.99860000000000004</c:v>
                </c:pt>
                <c:pt idx="158">
                  <c:v>0.99860000000000004</c:v>
                </c:pt>
                <c:pt idx="159">
                  <c:v>0.99860000000000004</c:v>
                </c:pt>
                <c:pt idx="160">
                  <c:v>0.99865000000000004</c:v>
                </c:pt>
                <c:pt idx="161">
                  <c:v>0.99865000000000004</c:v>
                </c:pt>
                <c:pt idx="162">
                  <c:v>0.99865000000000004</c:v>
                </c:pt>
                <c:pt idx="163">
                  <c:v>0.99870000000000003</c:v>
                </c:pt>
                <c:pt idx="164">
                  <c:v>0.99870000000000003</c:v>
                </c:pt>
                <c:pt idx="165">
                  <c:v>0.99870000000000003</c:v>
                </c:pt>
                <c:pt idx="166">
                  <c:v>0.99870000000000003</c:v>
                </c:pt>
                <c:pt idx="167">
                  <c:v>0.99875000000000003</c:v>
                </c:pt>
                <c:pt idx="168">
                  <c:v>0.99875000000000003</c:v>
                </c:pt>
                <c:pt idx="169">
                  <c:v>0.99875000000000003</c:v>
                </c:pt>
                <c:pt idx="170">
                  <c:v>0.99875000000000003</c:v>
                </c:pt>
                <c:pt idx="171">
                  <c:v>0.99875000000000003</c:v>
                </c:pt>
                <c:pt idx="172">
                  <c:v>0.99875000000000003</c:v>
                </c:pt>
                <c:pt idx="173">
                  <c:v>0.99875000000000003</c:v>
                </c:pt>
                <c:pt idx="174">
                  <c:v>0.99875000000000003</c:v>
                </c:pt>
                <c:pt idx="175">
                  <c:v>0.99875000000000003</c:v>
                </c:pt>
                <c:pt idx="176">
                  <c:v>0.99875000000000003</c:v>
                </c:pt>
                <c:pt idx="177">
                  <c:v>0.99875000000000003</c:v>
                </c:pt>
                <c:pt idx="178">
                  <c:v>0.99875000000000003</c:v>
                </c:pt>
                <c:pt idx="179">
                  <c:v>0.99875000000000003</c:v>
                </c:pt>
                <c:pt idx="180">
                  <c:v>0.99875000000000003</c:v>
                </c:pt>
                <c:pt idx="181">
                  <c:v>0.99875000000000003</c:v>
                </c:pt>
                <c:pt idx="182">
                  <c:v>0.99875000000000003</c:v>
                </c:pt>
                <c:pt idx="183">
                  <c:v>0.99875000000000003</c:v>
                </c:pt>
                <c:pt idx="184">
                  <c:v>0.99875000000000003</c:v>
                </c:pt>
                <c:pt idx="185">
                  <c:v>0.99880000000000002</c:v>
                </c:pt>
                <c:pt idx="186">
                  <c:v>0.99880000000000002</c:v>
                </c:pt>
                <c:pt idx="187">
                  <c:v>0.99880000000000002</c:v>
                </c:pt>
                <c:pt idx="188">
                  <c:v>0.99885000000000002</c:v>
                </c:pt>
                <c:pt idx="189">
                  <c:v>0.99885000000000002</c:v>
                </c:pt>
                <c:pt idx="190">
                  <c:v>0.99885000000000002</c:v>
                </c:pt>
                <c:pt idx="191">
                  <c:v>0.99885000000000002</c:v>
                </c:pt>
                <c:pt idx="192">
                  <c:v>0.99885000000000002</c:v>
                </c:pt>
                <c:pt idx="193">
                  <c:v>0.99885000000000002</c:v>
                </c:pt>
                <c:pt idx="194">
                  <c:v>0.99885000000000002</c:v>
                </c:pt>
                <c:pt idx="195">
                  <c:v>0.99885000000000002</c:v>
                </c:pt>
                <c:pt idx="196">
                  <c:v>0.99885000000000002</c:v>
                </c:pt>
                <c:pt idx="197">
                  <c:v>0.99885000000000002</c:v>
                </c:pt>
                <c:pt idx="198">
                  <c:v>0.99885000000000002</c:v>
                </c:pt>
                <c:pt idx="199">
                  <c:v>0.99885000000000002</c:v>
                </c:pt>
                <c:pt idx="200">
                  <c:v>0.99885000000000002</c:v>
                </c:pt>
                <c:pt idx="201">
                  <c:v>0.99895</c:v>
                </c:pt>
                <c:pt idx="202">
                  <c:v>0.999</c:v>
                </c:pt>
                <c:pt idx="203">
                  <c:v>0.999</c:v>
                </c:pt>
                <c:pt idx="204">
                  <c:v>0.999</c:v>
                </c:pt>
                <c:pt idx="205">
                  <c:v>0.99909999999999999</c:v>
                </c:pt>
                <c:pt idx="206">
                  <c:v>0.99909999999999999</c:v>
                </c:pt>
                <c:pt idx="207">
                  <c:v>0.99914999999999998</c:v>
                </c:pt>
                <c:pt idx="208">
                  <c:v>0.99914999999999998</c:v>
                </c:pt>
                <c:pt idx="209">
                  <c:v>0.99914999999999998</c:v>
                </c:pt>
                <c:pt idx="210">
                  <c:v>0.99914999999999998</c:v>
                </c:pt>
                <c:pt idx="211">
                  <c:v>0.99914999999999998</c:v>
                </c:pt>
                <c:pt idx="212">
                  <c:v>0.99914999999999998</c:v>
                </c:pt>
                <c:pt idx="213">
                  <c:v>0.99914999999999998</c:v>
                </c:pt>
                <c:pt idx="214">
                  <c:v>0.99914999999999998</c:v>
                </c:pt>
                <c:pt idx="215">
                  <c:v>0.99919999999999998</c:v>
                </c:pt>
                <c:pt idx="216">
                  <c:v>0.99919999999999998</c:v>
                </c:pt>
                <c:pt idx="217">
                  <c:v>0.99919999999999998</c:v>
                </c:pt>
                <c:pt idx="218">
                  <c:v>0.99919999999999998</c:v>
                </c:pt>
                <c:pt idx="219">
                  <c:v>0.99919999999999998</c:v>
                </c:pt>
                <c:pt idx="220">
                  <c:v>0.99919999999999998</c:v>
                </c:pt>
                <c:pt idx="221">
                  <c:v>0.99919999999999998</c:v>
                </c:pt>
                <c:pt idx="222">
                  <c:v>0.99919999999999998</c:v>
                </c:pt>
                <c:pt idx="223">
                  <c:v>0.99919999999999998</c:v>
                </c:pt>
                <c:pt idx="224">
                  <c:v>0.99919999999999998</c:v>
                </c:pt>
                <c:pt idx="225">
                  <c:v>0.99919999999999998</c:v>
                </c:pt>
                <c:pt idx="226">
                  <c:v>0.99919999999999998</c:v>
                </c:pt>
                <c:pt idx="227">
                  <c:v>0.99919999999999998</c:v>
                </c:pt>
                <c:pt idx="228">
                  <c:v>0.99919999999999998</c:v>
                </c:pt>
                <c:pt idx="229">
                  <c:v>0.99919999999999998</c:v>
                </c:pt>
                <c:pt idx="230">
                  <c:v>0.99919999999999998</c:v>
                </c:pt>
                <c:pt idx="231">
                  <c:v>0.99929999999999997</c:v>
                </c:pt>
                <c:pt idx="232">
                  <c:v>0.99929999999999997</c:v>
                </c:pt>
                <c:pt idx="233">
                  <c:v>0.99929999999999997</c:v>
                </c:pt>
                <c:pt idx="234">
                  <c:v>0.99929999999999997</c:v>
                </c:pt>
                <c:pt idx="235">
                  <c:v>0.99929999999999997</c:v>
                </c:pt>
                <c:pt idx="236">
                  <c:v>0.99929999999999997</c:v>
                </c:pt>
                <c:pt idx="237">
                  <c:v>0.99929999999999997</c:v>
                </c:pt>
                <c:pt idx="238">
                  <c:v>0.99939999999999996</c:v>
                </c:pt>
                <c:pt idx="239">
                  <c:v>0.99939999999999996</c:v>
                </c:pt>
                <c:pt idx="240">
                  <c:v>0.99939999999999996</c:v>
                </c:pt>
                <c:pt idx="241">
                  <c:v>0.99939999999999996</c:v>
                </c:pt>
                <c:pt idx="242">
                  <c:v>0.99939999999999996</c:v>
                </c:pt>
                <c:pt idx="243">
                  <c:v>0.99939999999999996</c:v>
                </c:pt>
                <c:pt idx="244">
                  <c:v>0.99939999999999996</c:v>
                </c:pt>
                <c:pt idx="245">
                  <c:v>0.99939999999999996</c:v>
                </c:pt>
                <c:pt idx="246">
                  <c:v>0.99939999999999996</c:v>
                </c:pt>
                <c:pt idx="247">
                  <c:v>0.99939999999999996</c:v>
                </c:pt>
                <c:pt idx="248">
                  <c:v>0.99939999999999996</c:v>
                </c:pt>
                <c:pt idx="249">
                  <c:v>0.99939999999999996</c:v>
                </c:pt>
                <c:pt idx="250">
                  <c:v>0.99939999999999996</c:v>
                </c:pt>
                <c:pt idx="251">
                  <c:v>0.99950000000000006</c:v>
                </c:pt>
                <c:pt idx="252">
                  <c:v>0.99950000000000006</c:v>
                </c:pt>
                <c:pt idx="253">
                  <c:v>0.99950000000000006</c:v>
                </c:pt>
                <c:pt idx="254">
                  <c:v>0.99950000000000006</c:v>
                </c:pt>
                <c:pt idx="255">
                  <c:v>0.99950000000000006</c:v>
                </c:pt>
                <c:pt idx="256">
                  <c:v>0.99960000000000004</c:v>
                </c:pt>
                <c:pt idx="257">
                  <c:v>0.99960000000000004</c:v>
                </c:pt>
                <c:pt idx="258">
                  <c:v>0.99960000000000004</c:v>
                </c:pt>
                <c:pt idx="259">
                  <c:v>0.99960000000000004</c:v>
                </c:pt>
                <c:pt idx="260">
                  <c:v>0.99960000000000004</c:v>
                </c:pt>
                <c:pt idx="261">
                  <c:v>0.99960000000000004</c:v>
                </c:pt>
                <c:pt idx="262">
                  <c:v>0.99965000000000004</c:v>
                </c:pt>
                <c:pt idx="263">
                  <c:v>0.99965000000000004</c:v>
                </c:pt>
                <c:pt idx="264">
                  <c:v>0.99965000000000004</c:v>
                </c:pt>
                <c:pt idx="265">
                  <c:v>0.99965000000000004</c:v>
                </c:pt>
                <c:pt idx="266">
                  <c:v>0.99965000000000004</c:v>
                </c:pt>
                <c:pt idx="267">
                  <c:v>0.99970000000000003</c:v>
                </c:pt>
                <c:pt idx="268">
                  <c:v>0.99970000000000003</c:v>
                </c:pt>
                <c:pt idx="269">
                  <c:v>0.99970000000000003</c:v>
                </c:pt>
                <c:pt idx="270">
                  <c:v>0.99970000000000003</c:v>
                </c:pt>
                <c:pt idx="271">
                  <c:v>0.99970000000000003</c:v>
                </c:pt>
                <c:pt idx="272">
                  <c:v>0.99970000000000003</c:v>
                </c:pt>
                <c:pt idx="273">
                  <c:v>0.99970000000000003</c:v>
                </c:pt>
                <c:pt idx="274">
                  <c:v>0.99970000000000003</c:v>
                </c:pt>
                <c:pt idx="275">
                  <c:v>0.99970000000000003</c:v>
                </c:pt>
                <c:pt idx="276">
                  <c:v>0.99970000000000003</c:v>
                </c:pt>
                <c:pt idx="277">
                  <c:v>0.99970000000000003</c:v>
                </c:pt>
                <c:pt idx="278">
                  <c:v>0.99970000000000003</c:v>
                </c:pt>
                <c:pt idx="279">
                  <c:v>0.99970000000000003</c:v>
                </c:pt>
                <c:pt idx="280">
                  <c:v>0.99970000000000003</c:v>
                </c:pt>
                <c:pt idx="281">
                  <c:v>0.99970000000000003</c:v>
                </c:pt>
                <c:pt idx="282">
                  <c:v>0.99970000000000003</c:v>
                </c:pt>
                <c:pt idx="283">
                  <c:v>0.99970000000000003</c:v>
                </c:pt>
                <c:pt idx="284">
                  <c:v>0.99970000000000003</c:v>
                </c:pt>
                <c:pt idx="285">
                  <c:v>0.99975000000000003</c:v>
                </c:pt>
                <c:pt idx="286">
                  <c:v>0.99975000000000003</c:v>
                </c:pt>
                <c:pt idx="287">
                  <c:v>0.99975000000000003</c:v>
                </c:pt>
                <c:pt idx="288">
                  <c:v>0.99975000000000003</c:v>
                </c:pt>
                <c:pt idx="289">
                  <c:v>0.99975000000000003</c:v>
                </c:pt>
                <c:pt idx="290">
                  <c:v>0.99975000000000003</c:v>
                </c:pt>
                <c:pt idx="291">
                  <c:v>0.99975000000000003</c:v>
                </c:pt>
                <c:pt idx="292">
                  <c:v>0.99975000000000003</c:v>
                </c:pt>
                <c:pt idx="293">
                  <c:v>0.99980000000000002</c:v>
                </c:pt>
                <c:pt idx="294">
                  <c:v>0.99980000000000002</c:v>
                </c:pt>
                <c:pt idx="295">
                  <c:v>0.99980000000000002</c:v>
                </c:pt>
                <c:pt idx="296">
                  <c:v>0.99980000000000002</c:v>
                </c:pt>
                <c:pt idx="297">
                  <c:v>0.99985000000000002</c:v>
                </c:pt>
                <c:pt idx="298">
                  <c:v>0.99985000000000002</c:v>
                </c:pt>
                <c:pt idx="299">
                  <c:v>0.99985000000000002</c:v>
                </c:pt>
                <c:pt idx="300">
                  <c:v>0.99990000000000001</c:v>
                </c:pt>
                <c:pt idx="301">
                  <c:v>0.99990000000000001</c:v>
                </c:pt>
                <c:pt idx="302">
                  <c:v>0.99990000000000001</c:v>
                </c:pt>
                <c:pt idx="303">
                  <c:v>0.99990000000000001</c:v>
                </c:pt>
                <c:pt idx="304">
                  <c:v>0.99990000000000001</c:v>
                </c:pt>
                <c:pt idx="305">
                  <c:v>0.99990000000000001</c:v>
                </c:pt>
                <c:pt idx="306">
                  <c:v>0.99990000000000001</c:v>
                </c:pt>
                <c:pt idx="307">
                  <c:v>0.99990000000000001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trip_inwRAN_iwm001_ltyB_actSIG_!$H$321002:$H$321999</c:f>
              <c:numCache>
                <c:formatCode>General</c:formatCode>
                <c:ptCount val="998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0.9</c:v>
                </c:pt>
                <c:pt idx="4">
                  <c:v>0.95454545499999999</c:v>
                </c:pt>
                <c:pt idx="5">
                  <c:v>0.98591549300000003</c:v>
                </c:pt>
                <c:pt idx="6">
                  <c:v>0.994565217</c:v>
                </c:pt>
                <c:pt idx="7">
                  <c:v>0.99688473499999997</c:v>
                </c:pt>
                <c:pt idx="8">
                  <c:v>0.99616858200000002</c:v>
                </c:pt>
                <c:pt idx="9">
                  <c:v>0.988416988</c:v>
                </c:pt>
                <c:pt idx="10">
                  <c:v>0.99020568099999995</c:v>
                </c:pt>
                <c:pt idx="11">
                  <c:v>0.98691860499999995</c:v>
                </c:pt>
                <c:pt idx="12">
                  <c:v>0.98295454500000001</c:v>
                </c:pt>
                <c:pt idx="13">
                  <c:v>0.97659176000000003</c:v>
                </c:pt>
                <c:pt idx="14">
                  <c:v>0.97466410699999995</c:v>
                </c:pt>
                <c:pt idx="15">
                  <c:v>0.97233072899999995</c:v>
                </c:pt>
                <c:pt idx="16">
                  <c:v>0.96648980699999998</c:v>
                </c:pt>
                <c:pt idx="17">
                  <c:v>0.96157635500000005</c:v>
                </c:pt>
                <c:pt idx="18">
                  <c:v>0.95903614500000001</c:v>
                </c:pt>
                <c:pt idx="19">
                  <c:v>0.95564673700000002</c:v>
                </c:pt>
                <c:pt idx="20">
                  <c:v>0.94987732199999997</c:v>
                </c:pt>
                <c:pt idx="21">
                  <c:v>0.94440904699999995</c:v>
                </c:pt>
                <c:pt idx="22">
                  <c:v>0.93993244200000003</c:v>
                </c:pt>
                <c:pt idx="23">
                  <c:v>0.93435773</c:v>
                </c:pt>
                <c:pt idx="24">
                  <c:v>0.92999750400000003</c:v>
                </c:pt>
                <c:pt idx="25">
                  <c:v>0.924268702</c:v>
                </c:pt>
                <c:pt idx="26">
                  <c:v>0.91682868900000003</c:v>
                </c:pt>
                <c:pt idx="27">
                  <c:v>0.91172582099999999</c:v>
                </c:pt>
                <c:pt idx="28">
                  <c:v>0.90513796400000002</c:v>
                </c:pt>
                <c:pt idx="29">
                  <c:v>0.89868159700000005</c:v>
                </c:pt>
                <c:pt idx="30">
                  <c:v>0.89311796499999996</c:v>
                </c:pt>
                <c:pt idx="31">
                  <c:v>0.88570731300000005</c:v>
                </c:pt>
                <c:pt idx="32">
                  <c:v>0.87784903000000003</c:v>
                </c:pt>
                <c:pt idx="33">
                  <c:v>0.86879693700000005</c:v>
                </c:pt>
                <c:pt idx="34">
                  <c:v>0.86047166500000005</c:v>
                </c:pt>
                <c:pt idx="35">
                  <c:v>0.85268397699999998</c:v>
                </c:pt>
                <c:pt idx="36">
                  <c:v>0.84343499600000005</c:v>
                </c:pt>
                <c:pt idx="37">
                  <c:v>0.83433059099999995</c:v>
                </c:pt>
                <c:pt idx="38">
                  <c:v>0.82368799400000003</c:v>
                </c:pt>
                <c:pt idx="39">
                  <c:v>0.81326767099999997</c:v>
                </c:pt>
                <c:pt idx="40">
                  <c:v>0.80436485700000004</c:v>
                </c:pt>
                <c:pt idx="41">
                  <c:v>0.79515406600000005</c:v>
                </c:pt>
                <c:pt idx="42">
                  <c:v>0.78523769799999998</c:v>
                </c:pt>
                <c:pt idx="43">
                  <c:v>0.77502647599999996</c:v>
                </c:pt>
                <c:pt idx="44">
                  <c:v>0.76532108300000001</c:v>
                </c:pt>
                <c:pt idx="45">
                  <c:v>0.75528686599999995</c:v>
                </c:pt>
                <c:pt idx="46">
                  <c:v>0.74574629999999997</c:v>
                </c:pt>
                <c:pt idx="47">
                  <c:v>0.73479078900000006</c:v>
                </c:pt>
                <c:pt idx="48">
                  <c:v>0.72514058999999997</c:v>
                </c:pt>
                <c:pt idx="49">
                  <c:v>0.71568252300000001</c:v>
                </c:pt>
                <c:pt idx="50">
                  <c:v>0.70648520800000003</c:v>
                </c:pt>
                <c:pt idx="51">
                  <c:v>0.69724845000000002</c:v>
                </c:pt>
                <c:pt idx="52">
                  <c:v>0.68898933399999995</c:v>
                </c:pt>
                <c:pt idx="53">
                  <c:v>0.67964025400000005</c:v>
                </c:pt>
                <c:pt idx="54">
                  <c:v>0.67039338999999998</c:v>
                </c:pt>
                <c:pt idx="55">
                  <c:v>0.66236711000000004</c:v>
                </c:pt>
                <c:pt idx="56">
                  <c:v>0.65447258200000002</c:v>
                </c:pt>
                <c:pt idx="57">
                  <c:v>0.64665474099999998</c:v>
                </c:pt>
                <c:pt idx="58">
                  <c:v>0.63894252699999998</c:v>
                </c:pt>
                <c:pt idx="59">
                  <c:v>0.63130633000000003</c:v>
                </c:pt>
                <c:pt idx="60">
                  <c:v>0.62379159500000003</c:v>
                </c:pt>
                <c:pt idx="61">
                  <c:v>0.61682616999999995</c:v>
                </c:pt>
                <c:pt idx="62">
                  <c:v>0.61081169899999999</c:v>
                </c:pt>
                <c:pt idx="63">
                  <c:v>0.60423742499999999</c:v>
                </c:pt>
                <c:pt idx="64">
                  <c:v>0.59871046000000006</c:v>
                </c:pt>
                <c:pt idx="65">
                  <c:v>0.59293428599999998</c:v>
                </c:pt>
                <c:pt idx="66">
                  <c:v>0.58715111600000003</c:v>
                </c:pt>
                <c:pt idx="67">
                  <c:v>0.58191917000000004</c:v>
                </c:pt>
                <c:pt idx="68">
                  <c:v>0.57673755400000004</c:v>
                </c:pt>
                <c:pt idx="69">
                  <c:v>0.572474861</c:v>
                </c:pt>
                <c:pt idx="70">
                  <c:v>0.56784770299999998</c:v>
                </c:pt>
                <c:pt idx="71">
                  <c:v>0.56330081099999996</c:v>
                </c:pt>
                <c:pt idx="72">
                  <c:v>0.55938619199999995</c:v>
                </c:pt>
                <c:pt idx="73">
                  <c:v>0.55531522200000005</c:v>
                </c:pt>
                <c:pt idx="74">
                  <c:v>0.55156861099999999</c:v>
                </c:pt>
                <c:pt idx="75">
                  <c:v>0.54853337099999999</c:v>
                </c:pt>
                <c:pt idx="76">
                  <c:v>0.54548266499999998</c:v>
                </c:pt>
                <c:pt idx="77">
                  <c:v>0.54219085600000005</c:v>
                </c:pt>
                <c:pt idx="78">
                  <c:v>0.53946530000000004</c:v>
                </c:pt>
                <c:pt idx="79">
                  <c:v>0.53629641800000005</c:v>
                </c:pt>
                <c:pt idx="80">
                  <c:v>0.53316236100000003</c:v>
                </c:pt>
                <c:pt idx="81">
                  <c:v>0.53099723099999996</c:v>
                </c:pt>
                <c:pt idx="82">
                  <c:v>0.52867514100000002</c:v>
                </c:pt>
                <c:pt idx="83">
                  <c:v>0.52635958599999999</c:v>
                </c:pt>
                <c:pt idx="84">
                  <c:v>0.52422672199999998</c:v>
                </c:pt>
                <c:pt idx="85">
                  <c:v>0.52240155300000002</c:v>
                </c:pt>
                <c:pt idx="86">
                  <c:v>0.52070097400000004</c:v>
                </c:pt>
                <c:pt idx="87">
                  <c:v>0.51935900499999998</c:v>
                </c:pt>
                <c:pt idx="88">
                  <c:v>0.51775357600000005</c:v>
                </c:pt>
                <c:pt idx="89">
                  <c:v>0.51620406699999999</c:v>
                </c:pt>
                <c:pt idx="90">
                  <c:v>0.51497863899999996</c:v>
                </c:pt>
                <c:pt idx="91">
                  <c:v>0.51372406500000001</c:v>
                </c:pt>
                <c:pt idx="92">
                  <c:v>0.51260003600000004</c:v>
                </c:pt>
                <c:pt idx="93">
                  <c:v>0.51161168700000004</c:v>
                </c:pt>
                <c:pt idx="94">
                  <c:v>0.51045906500000005</c:v>
                </c:pt>
                <c:pt idx="95">
                  <c:v>0.50943105300000002</c:v>
                </c:pt>
                <c:pt idx="96">
                  <c:v>0.50859194699999999</c:v>
                </c:pt>
                <c:pt idx="97">
                  <c:v>0.50775531100000004</c:v>
                </c:pt>
                <c:pt idx="98">
                  <c:v>0.50720858899999999</c:v>
                </c:pt>
                <c:pt idx="99">
                  <c:v>0.50660849200000002</c:v>
                </c:pt>
                <c:pt idx="100">
                  <c:v>0.50589673700000004</c:v>
                </c:pt>
                <c:pt idx="101">
                  <c:v>0.50540506200000002</c:v>
                </c:pt>
                <c:pt idx="102">
                  <c:v>0.50485116299999999</c:v>
                </c:pt>
                <c:pt idx="103">
                  <c:v>0.50452850299999996</c:v>
                </c:pt>
                <c:pt idx="104">
                  <c:v>0.50419401399999997</c:v>
                </c:pt>
                <c:pt idx="105">
                  <c:v>0.50377157900000002</c:v>
                </c:pt>
                <c:pt idx="106">
                  <c:v>0.50341409100000001</c:v>
                </c:pt>
                <c:pt idx="107">
                  <c:v>0.50308298799999995</c:v>
                </c:pt>
                <c:pt idx="108">
                  <c:v>0.50270188400000004</c:v>
                </c:pt>
                <c:pt idx="109">
                  <c:v>0.50253653399999998</c:v>
                </c:pt>
                <c:pt idx="110">
                  <c:v>0.50228241399999995</c:v>
                </c:pt>
                <c:pt idx="111">
                  <c:v>0.50207950000000001</c:v>
                </c:pt>
                <c:pt idx="112">
                  <c:v>0.50187681100000003</c:v>
                </c:pt>
                <c:pt idx="113">
                  <c:v>0.50163653799999997</c:v>
                </c:pt>
                <c:pt idx="114">
                  <c:v>0.50139647200000004</c:v>
                </c:pt>
                <c:pt idx="115">
                  <c:v>0.50118203299999997</c:v>
                </c:pt>
                <c:pt idx="116">
                  <c:v>0.501093597</c:v>
                </c:pt>
                <c:pt idx="117">
                  <c:v>0.50090461399999997</c:v>
                </c:pt>
                <c:pt idx="118">
                  <c:v>0.50080393899999998</c:v>
                </c:pt>
                <c:pt idx="119">
                  <c:v>0.50074096400000001</c:v>
                </c:pt>
                <c:pt idx="120">
                  <c:v>0.50069045199999995</c:v>
                </c:pt>
                <c:pt idx="121">
                  <c:v>0.50065264300000001</c:v>
                </c:pt>
                <c:pt idx="122">
                  <c:v>0.500602349</c:v>
                </c:pt>
                <c:pt idx="123">
                  <c:v>0.50053953699999998</c:v>
                </c:pt>
                <c:pt idx="124">
                  <c:v>0.50045155799999996</c:v>
                </c:pt>
                <c:pt idx="125">
                  <c:v>0.50041387599999998</c:v>
                </c:pt>
                <c:pt idx="126">
                  <c:v>0.50041383500000003</c:v>
                </c:pt>
                <c:pt idx="127">
                  <c:v>0.500363636</c:v>
                </c:pt>
                <c:pt idx="128">
                  <c:v>0.50035107099999998</c:v>
                </c:pt>
                <c:pt idx="129">
                  <c:v>0.50028832899999998</c:v>
                </c:pt>
                <c:pt idx="130">
                  <c:v>0.50027577199999995</c:v>
                </c:pt>
                <c:pt idx="131">
                  <c:v>0.50026321699999998</c:v>
                </c:pt>
                <c:pt idx="132">
                  <c:v>0.50028824199999999</c:v>
                </c:pt>
                <c:pt idx="133">
                  <c:v>0.50027567500000003</c:v>
                </c:pt>
                <c:pt idx="134">
                  <c:v>0.50027566199999995</c:v>
                </c:pt>
                <c:pt idx="135">
                  <c:v>0.50026312500000003</c:v>
                </c:pt>
                <c:pt idx="136">
                  <c:v>0.50023805300000002</c:v>
                </c:pt>
                <c:pt idx="137">
                  <c:v>0.50018791799999995</c:v>
                </c:pt>
                <c:pt idx="138">
                  <c:v>0.50018790899999999</c:v>
                </c:pt>
                <c:pt idx="139">
                  <c:v>0.50017536799999995</c:v>
                </c:pt>
                <c:pt idx="140">
                  <c:v>0.50017535099999999</c:v>
                </c:pt>
                <c:pt idx="141">
                  <c:v>0.50015029300000002</c:v>
                </c:pt>
                <c:pt idx="142">
                  <c:v>0.50015029300000002</c:v>
                </c:pt>
                <c:pt idx="143">
                  <c:v>0.50013776499999996</c:v>
                </c:pt>
                <c:pt idx="144">
                  <c:v>0.50011271099999999</c:v>
                </c:pt>
                <c:pt idx="145">
                  <c:v>0.50008766000000004</c:v>
                </c:pt>
                <c:pt idx="146">
                  <c:v>0.50008766000000004</c:v>
                </c:pt>
                <c:pt idx="147">
                  <c:v>0.500075135</c:v>
                </c:pt>
                <c:pt idx="148">
                  <c:v>0.50007512799999998</c:v>
                </c:pt>
                <c:pt idx="149">
                  <c:v>0.50005008299999998</c:v>
                </c:pt>
                <c:pt idx="150">
                  <c:v>0.50003756099999996</c:v>
                </c:pt>
                <c:pt idx="151">
                  <c:v>0.50003755900000002</c:v>
                </c:pt>
                <c:pt idx="152">
                  <c:v>0.50002503899999995</c:v>
                </c:pt>
                <c:pt idx="153">
                  <c:v>0.50002503799999998</c:v>
                </c:pt>
                <c:pt idx="154">
                  <c:v>0.50001251800000002</c:v>
                </c:pt>
                <c:pt idx="155">
                  <c:v>0.50001251800000002</c:v>
                </c:pt>
                <c:pt idx="156">
                  <c:v>0.50002503600000003</c:v>
                </c:pt>
                <c:pt idx="157">
                  <c:v>0.50002503600000003</c:v>
                </c:pt>
                <c:pt idx="158">
                  <c:v>0.5</c:v>
                </c:pt>
                <c:pt idx="159">
                  <c:v>0.49998748300000001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0.50001251700000005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0.50001251599999996</c:v>
                </c:pt>
                <c:pt idx="168">
                  <c:v>0.50001251599999996</c:v>
                </c:pt>
                <c:pt idx="169">
                  <c:v>0.50001251599999996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0.49998748500000001</c:v>
                </c:pt>
                <c:pt idx="174">
                  <c:v>0.49998748500000001</c:v>
                </c:pt>
                <c:pt idx="175">
                  <c:v>0.49998748500000001</c:v>
                </c:pt>
                <c:pt idx="176">
                  <c:v>0.49998748500000001</c:v>
                </c:pt>
                <c:pt idx="177">
                  <c:v>0.49998748500000001</c:v>
                </c:pt>
                <c:pt idx="178">
                  <c:v>0.49998748500000001</c:v>
                </c:pt>
                <c:pt idx="179">
                  <c:v>0.49997497000000002</c:v>
                </c:pt>
                <c:pt idx="180">
                  <c:v>0.49997497000000002</c:v>
                </c:pt>
                <c:pt idx="181">
                  <c:v>0.49997497000000002</c:v>
                </c:pt>
                <c:pt idx="182">
                  <c:v>0.499962456</c:v>
                </c:pt>
                <c:pt idx="183">
                  <c:v>0.49994994199999998</c:v>
                </c:pt>
                <c:pt idx="184">
                  <c:v>0.49991240599999998</c:v>
                </c:pt>
                <c:pt idx="185">
                  <c:v>0.49992492100000002</c:v>
                </c:pt>
                <c:pt idx="186">
                  <c:v>0.49992492100000002</c:v>
                </c:pt>
                <c:pt idx="187">
                  <c:v>0.49992492100000002</c:v>
                </c:pt>
                <c:pt idx="188">
                  <c:v>0.49993743600000001</c:v>
                </c:pt>
                <c:pt idx="189">
                  <c:v>0.49993743600000001</c:v>
                </c:pt>
                <c:pt idx="190">
                  <c:v>0.49993743600000001</c:v>
                </c:pt>
                <c:pt idx="191">
                  <c:v>0.49993743600000001</c:v>
                </c:pt>
                <c:pt idx="192">
                  <c:v>0.49993743600000001</c:v>
                </c:pt>
                <c:pt idx="193">
                  <c:v>0.49993743600000001</c:v>
                </c:pt>
                <c:pt idx="194">
                  <c:v>0.49993743600000001</c:v>
                </c:pt>
                <c:pt idx="195">
                  <c:v>0.49993743600000001</c:v>
                </c:pt>
                <c:pt idx="196">
                  <c:v>0.49993743600000001</c:v>
                </c:pt>
                <c:pt idx="197">
                  <c:v>0.49992492500000002</c:v>
                </c:pt>
                <c:pt idx="198">
                  <c:v>0.49992492500000002</c:v>
                </c:pt>
                <c:pt idx="199">
                  <c:v>0.49992492500000002</c:v>
                </c:pt>
                <c:pt idx="200">
                  <c:v>0.49992492500000002</c:v>
                </c:pt>
                <c:pt idx="201">
                  <c:v>0.49994995199999998</c:v>
                </c:pt>
                <c:pt idx="202">
                  <c:v>0.49996246500000002</c:v>
                </c:pt>
                <c:pt idx="203">
                  <c:v>0.499949955</c:v>
                </c:pt>
                <c:pt idx="204">
                  <c:v>0.499949955</c:v>
                </c:pt>
                <c:pt idx="205">
                  <c:v>0.49997497899999999</c:v>
                </c:pt>
                <c:pt idx="206">
                  <c:v>0.49997497899999999</c:v>
                </c:pt>
                <c:pt idx="207">
                  <c:v>0.49998748999999998</c:v>
                </c:pt>
                <c:pt idx="208">
                  <c:v>0.49997498000000001</c:v>
                </c:pt>
                <c:pt idx="209">
                  <c:v>0.49997498000000001</c:v>
                </c:pt>
                <c:pt idx="210">
                  <c:v>0.49997498000000001</c:v>
                </c:pt>
                <c:pt idx="211">
                  <c:v>0.49997498000000001</c:v>
                </c:pt>
                <c:pt idx="212">
                  <c:v>0.49997498000000001</c:v>
                </c:pt>
                <c:pt idx="213">
                  <c:v>0.49997498000000001</c:v>
                </c:pt>
                <c:pt idx="214">
                  <c:v>0.49997498000000001</c:v>
                </c:pt>
                <c:pt idx="215">
                  <c:v>0.49998748999999998</c:v>
                </c:pt>
                <c:pt idx="216">
                  <c:v>0.49998748999999998</c:v>
                </c:pt>
                <c:pt idx="217">
                  <c:v>0.49998748999999998</c:v>
                </c:pt>
                <c:pt idx="218">
                  <c:v>0.49997498099999998</c:v>
                </c:pt>
                <c:pt idx="219">
                  <c:v>0.49997498099999998</c:v>
                </c:pt>
                <c:pt idx="220">
                  <c:v>0.499949965</c:v>
                </c:pt>
                <c:pt idx="221">
                  <c:v>0.499949965</c:v>
                </c:pt>
                <c:pt idx="222">
                  <c:v>0.499937458</c:v>
                </c:pt>
                <c:pt idx="223">
                  <c:v>0.499937458</c:v>
                </c:pt>
                <c:pt idx="224">
                  <c:v>0.499937458</c:v>
                </c:pt>
                <c:pt idx="225">
                  <c:v>0.499937458</c:v>
                </c:pt>
                <c:pt idx="226">
                  <c:v>0.499937458</c:v>
                </c:pt>
                <c:pt idx="227">
                  <c:v>0.499937458</c:v>
                </c:pt>
                <c:pt idx="228">
                  <c:v>0.499937458</c:v>
                </c:pt>
                <c:pt idx="229">
                  <c:v>0.499937458</c:v>
                </c:pt>
                <c:pt idx="230">
                  <c:v>0.499937458</c:v>
                </c:pt>
                <c:pt idx="231">
                  <c:v>0.49996247700000002</c:v>
                </c:pt>
                <c:pt idx="232">
                  <c:v>0.49996247700000002</c:v>
                </c:pt>
                <c:pt idx="233">
                  <c:v>0.49996247700000002</c:v>
                </c:pt>
                <c:pt idx="234">
                  <c:v>0.49996247700000002</c:v>
                </c:pt>
                <c:pt idx="235">
                  <c:v>0.49996247700000002</c:v>
                </c:pt>
                <c:pt idx="236">
                  <c:v>0.49996247700000002</c:v>
                </c:pt>
                <c:pt idx="237">
                  <c:v>0.49996247700000002</c:v>
                </c:pt>
                <c:pt idx="238">
                  <c:v>0.49998749300000001</c:v>
                </c:pt>
                <c:pt idx="239">
                  <c:v>0.49998749300000001</c:v>
                </c:pt>
                <c:pt idx="240">
                  <c:v>0.49998749300000001</c:v>
                </c:pt>
                <c:pt idx="241">
                  <c:v>0.49998749300000001</c:v>
                </c:pt>
                <c:pt idx="242">
                  <c:v>0.49997498600000001</c:v>
                </c:pt>
                <c:pt idx="243">
                  <c:v>0.49997498600000001</c:v>
                </c:pt>
                <c:pt idx="244">
                  <c:v>0.49997498600000001</c:v>
                </c:pt>
                <c:pt idx="245">
                  <c:v>0.49997498600000001</c:v>
                </c:pt>
                <c:pt idx="246">
                  <c:v>0.49997498600000001</c:v>
                </c:pt>
                <c:pt idx="247">
                  <c:v>0.49996247999999999</c:v>
                </c:pt>
                <c:pt idx="248">
                  <c:v>0.49996247999999999</c:v>
                </c:pt>
                <c:pt idx="249">
                  <c:v>0.49994997499999999</c:v>
                </c:pt>
                <c:pt idx="250">
                  <c:v>0.49994997499999999</c:v>
                </c:pt>
                <c:pt idx="251">
                  <c:v>0.49997498899999998</c:v>
                </c:pt>
                <c:pt idx="252">
                  <c:v>0.49997498899999998</c:v>
                </c:pt>
                <c:pt idx="253">
                  <c:v>0.49997498899999998</c:v>
                </c:pt>
                <c:pt idx="254">
                  <c:v>0.49997498899999998</c:v>
                </c:pt>
                <c:pt idx="255">
                  <c:v>0.49997498899999998</c:v>
                </c:pt>
                <c:pt idx="256">
                  <c:v>0.5</c:v>
                </c:pt>
                <c:pt idx="257">
                  <c:v>0.5</c:v>
                </c:pt>
                <c:pt idx="258">
                  <c:v>0.5</c:v>
                </c:pt>
                <c:pt idx="259">
                  <c:v>0.5</c:v>
                </c:pt>
                <c:pt idx="260">
                  <c:v>0.499987495</c:v>
                </c:pt>
                <c:pt idx="261">
                  <c:v>0.499987495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0.5</c:v>
                </c:pt>
                <c:pt idx="266">
                  <c:v>0.5</c:v>
                </c:pt>
                <c:pt idx="267">
                  <c:v>0.50001250399999997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0.499987497</c:v>
                </c:pt>
                <c:pt idx="275">
                  <c:v>0.499987497</c:v>
                </c:pt>
                <c:pt idx="276">
                  <c:v>0.499987497</c:v>
                </c:pt>
                <c:pt idx="277">
                  <c:v>0.499987497</c:v>
                </c:pt>
                <c:pt idx="278">
                  <c:v>0.499987497</c:v>
                </c:pt>
                <c:pt idx="279">
                  <c:v>0.499987497</c:v>
                </c:pt>
                <c:pt idx="280">
                  <c:v>0.499987497</c:v>
                </c:pt>
                <c:pt idx="281">
                  <c:v>0.499987497</c:v>
                </c:pt>
                <c:pt idx="282">
                  <c:v>0.499987497</c:v>
                </c:pt>
                <c:pt idx="283">
                  <c:v>0.49997499400000001</c:v>
                </c:pt>
                <c:pt idx="284">
                  <c:v>0.49997499400000001</c:v>
                </c:pt>
                <c:pt idx="285">
                  <c:v>0.499987497</c:v>
                </c:pt>
                <c:pt idx="286">
                  <c:v>0.499987497</c:v>
                </c:pt>
                <c:pt idx="287">
                  <c:v>0.499987497</c:v>
                </c:pt>
                <c:pt idx="288">
                  <c:v>0.499987497</c:v>
                </c:pt>
                <c:pt idx="289">
                  <c:v>0.499987497</c:v>
                </c:pt>
                <c:pt idx="290">
                  <c:v>0.499987497</c:v>
                </c:pt>
                <c:pt idx="291">
                  <c:v>0.499987497</c:v>
                </c:pt>
                <c:pt idx="292">
                  <c:v>0.499987497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0.50001250200000003</c:v>
                </c:pt>
                <c:pt idx="298">
                  <c:v>0.50001250200000003</c:v>
                </c:pt>
                <c:pt idx="299">
                  <c:v>0.50001250200000003</c:v>
                </c:pt>
                <c:pt idx="300">
                  <c:v>0.50002500400000005</c:v>
                </c:pt>
                <c:pt idx="301">
                  <c:v>0.50002500400000005</c:v>
                </c:pt>
                <c:pt idx="302">
                  <c:v>0.50002500400000005</c:v>
                </c:pt>
                <c:pt idx="303">
                  <c:v>0.50002500400000005</c:v>
                </c:pt>
                <c:pt idx="304">
                  <c:v>0.50002500400000005</c:v>
                </c:pt>
                <c:pt idx="305">
                  <c:v>0.50002500400000005</c:v>
                </c:pt>
                <c:pt idx="306">
                  <c:v>0.50002500400000005</c:v>
                </c:pt>
                <c:pt idx="307">
                  <c:v>0.50001250200000003</c:v>
                </c:pt>
                <c:pt idx="308">
                  <c:v>0.50003750300000005</c:v>
                </c:pt>
                <c:pt idx="309">
                  <c:v>0.50003750300000005</c:v>
                </c:pt>
                <c:pt idx="310">
                  <c:v>0.50003750300000005</c:v>
                </c:pt>
                <c:pt idx="311">
                  <c:v>0.50003750300000005</c:v>
                </c:pt>
                <c:pt idx="312">
                  <c:v>0.50003750300000005</c:v>
                </c:pt>
                <c:pt idx="313">
                  <c:v>0.50003750300000005</c:v>
                </c:pt>
                <c:pt idx="314">
                  <c:v>0.50003750300000005</c:v>
                </c:pt>
                <c:pt idx="315">
                  <c:v>0.50003750300000005</c:v>
                </c:pt>
                <c:pt idx="316">
                  <c:v>0.50003750300000005</c:v>
                </c:pt>
                <c:pt idx="317">
                  <c:v>0.50003750300000005</c:v>
                </c:pt>
                <c:pt idx="318">
                  <c:v>0.50003750300000005</c:v>
                </c:pt>
                <c:pt idx="319">
                  <c:v>0.50003750300000005</c:v>
                </c:pt>
                <c:pt idx="320">
                  <c:v>0.50003750300000005</c:v>
                </c:pt>
                <c:pt idx="321">
                  <c:v>0.50003750300000005</c:v>
                </c:pt>
                <c:pt idx="322">
                  <c:v>0.50003750300000005</c:v>
                </c:pt>
                <c:pt idx="323">
                  <c:v>0.50003750300000005</c:v>
                </c:pt>
                <c:pt idx="324">
                  <c:v>0.50003750300000005</c:v>
                </c:pt>
                <c:pt idx="325">
                  <c:v>0.50003750300000005</c:v>
                </c:pt>
                <c:pt idx="326">
                  <c:v>0.50003750300000005</c:v>
                </c:pt>
                <c:pt idx="327">
                  <c:v>0.50003750300000005</c:v>
                </c:pt>
                <c:pt idx="328">
                  <c:v>0.50003750300000005</c:v>
                </c:pt>
                <c:pt idx="329">
                  <c:v>0.50003750300000005</c:v>
                </c:pt>
                <c:pt idx="330">
                  <c:v>0.50003750300000005</c:v>
                </c:pt>
                <c:pt idx="331">
                  <c:v>0.50003750300000005</c:v>
                </c:pt>
                <c:pt idx="332">
                  <c:v>0.50003750300000005</c:v>
                </c:pt>
                <c:pt idx="333">
                  <c:v>0.50003750300000005</c:v>
                </c:pt>
                <c:pt idx="334">
                  <c:v>0.50003750300000005</c:v>
                </c:pt>
                <c:pt idx="335">
                  <c:v>0.50003750300000005</c:v>
                </c:pt>
                <c:pt idx="336">
                  <c:v>0.50003750300000005</c:v>
                </c:pt>
                <c:pt idx="337">
                  <c:v>0.50003750300000005</c:v>
                </c:pt>
                <c:pt idx="338">
                  <c:v>0.50003750300000005</c:v>
                </c:pt>
                <c:pt idx="339">
                  <c:v>0.50002500100000002</c:v>
                </c:pt>
                <c:pt idx="340">
                  <c:v>0.50001249999999997</c:v>
                </c:pt>
                <c:pt idx="341">
                  <c:v>0.50001249999999997</c:v>
                </c:pt>
                <c:pt idx="342">
                  <c:v>0.50001249999999997</c:v>
                </c:pt>
                <c:pt idx="343">
                  <c:v>0.50001249999999997</c:v>
                </c:pt>
                <c:pt idx="344">
                  <c:v>0.50001249999999997</c:v>
                </c:pt>
                <c:pt idx="345">
                  <c:v>0.50001249999999997</c:v>
                </c:pt>
                <c:pt idx="346">
                  <c:v>0.50001249999999997</c:v>
                </c:pt>
                <c:pt idx="347">
                  <c:v>0.5</c:v>
                </c:pt>
                <c:pt idx="348">
                  <c:v>0.5</c:v>
                </c:pt>
                <c:pt idx="349">
                  <c:v>0.5</c:v>
                </c:pt>
                <c:pt idx="350">
                  <c:v>0.5</c:v>
                </c:pt>
                <c:pt idx="351">
                  <c:v>0.5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0.5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  <c:pt idx="365">
                  <c:v>0.5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ser>
          <c:idx val="6"/>
          <c:order val="6"/>
          <c:tx>
            <c:v>2000 Batches</c:v>
          </c:tx>
          <c:marker>
            <c:symbol val="none"/>
          </c:marker>
          <c:xVal>
            <c:numRef>
              <c:f>trip_inwRAN_iwm001_ltyB_actSIG_!$I$401002:$I$401999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 formatCode="0.00E+00">
                  <c:v>5.0000000000000002E-5</c:v>
                </c:pt>
                <c:pt idx="3">
                  <c:v>6.4999999999999997E-4</c:v>
                </c:pt>
                <c:pt idx="4">
                  <c:v>1.8500000000000001E-3</c:v>
                </c:pt>
                <c:pt idx="5">
                  <c:v>5.7999999999999996E-3</c:v>
                </c:pt>
                <c:pt idx="6">
                  <c:v>1.2500000000000001E-2</c:v>
                </c:pt>
                <c:pt idx="7">
                  <c:v>2.2200000000000001E-2</c:v>
                </c:pt>
                <c:pt idx="8">
                  <c:v>3.5749999999999997E-2</c:v>
                </c:pt>
                <c:pt idx="9">
                  <c:v>4.9149999999999999E-2</c:v>
                </c:pt>
                <c:pt idx="10">
                  <c:v>6.59E-2</c:v>
                </c:pt>
                <c:pt idx="11">
                  <c:v>8.5650000000000004E-2</c:v>
                </c:pt>
                <c:pt idx="12">
                  <c:v>0.10995000000000001</c:v>
                </c:pt>
                <c:pt idx="13">
                  <c:v>0.13155</c:v>
                </c:pt>
                <c:pt idx="14">
                  <c:v>0.15690000000000001</c:v>
                </c:pt>
                <c:pt idx="15">
                  <c:v>0.1835</c:v>
                </c:pt>
                <c:pt idx="16">
                  <c:v>0.2109</c:v>
                </c:pt>
                <c:pt idx="17">
                  <c:v>0.23930000000000001</c:v>
                </c:pt>
                <c:pt idx="18">
                  <c:v>0.26674999999999999</c:v>
                </c:pt>
                <c:pt idx="19">
                  <c:v>0.29549999999999998</c:v>
                </c:pt>
                <c:pt idx="20">
                  <c:v>0.32605000000000001</c:v>
                </c:pt>
                <c:pt idx="21">
                  <c:v>0.35289999999999999</c:v>
                </c:pt>
                <c:pt idx="22">
                  <c:v>0.38059999999999999</c:v>
                </c:pt>
                <c:pt idx="23">
                  <c:v>0.40784999999999999</c:v>
                </c:pt>
                <c:pt idx="24">
                  <c:v>0.43614999999999998</c:v>
                </c:pt>
                <c:pt idx="25">
                  <c:v>0.46384999999999998</c:v>
                </c:pt>
                <c:pt idx="26">
                  <c:v>0.48964999999999997</c:v>
                </c:pt>
                <c:pt idx="27">
                  <c:v>0.51615</c:v>
                </c:pt>
                <c:pt idx="28">
                  <c:v>0.54015000000000002</c:v>
                </c:pt>
                <c:pt idx="29">
                  <c:v>0.56535000000000002</c:v>
                </c:pt>
                <c:pt idx="30">
                  <c:v>0.59014999999999995</c:v>
                </c:pt>
                <c:pt idx="31">
                  <c:v>0.61314999999999997</c:v>
                </c:pt>
                <c:pt idx="32">
                  <c:v>0.63554999999999995</c:v>
                </c:pt>
                <c:pt idx="33">
                  <c:v>0.65615000000000001</c:v>
                </c:pt>
                <c:pt idx="34">
                  <c:v>0.67574999999999996</c:v>
                </c:pt>
                <c:pt idx="35">
                  <c:v>0.69435000000000002</c:v>
                </c:pt>
                <c:pt idx="36">
                  <c:v>0.71425000000000005</c:v>
                </c:pt>
                <c:pt idx="37">
                  <c:v>0.73070000000000002</c:v>
                </c:pt>
                <c:pt idx="38">
                  <c:v>0.74619999999999997</c:v>
                </c:pt>
                <c:pt idx="39">
                  <c:v>0.76270000000000004</c:v>
                </c:pt>
                <c:pt idx="40">
                  <c:v>0.77695000000000003</c:v>
                </c:pt>
                <c:pt idx="41">
                  <c:v>0.79335</c:v>
                </c:pt>
                <c:pt idx="42">
                  <c:v>0.80689999999999995</c:v>
                </c:pt>
                <c:pt idx="43">
                  <c:v>0.82030000000000003</c:v>
                </c:pt>
                <c:pt idx="44">
                  <c:v>0.83260000000000001</c:v>
                </c:pt>
                <c:pt idx="45">
                  <c:v>0.84379999999999999</c:v>
                </c:pt>
                <c:pt idx="46">
                  <c:v>0.85250000000000004</c:v>
                </c:pt>
                <c:pt idx="47">
                  <c:v>0.86219999999999997</c:v>
                </c:pt>
                <c:pt idx="48">
                  <c:v>0.87124999999999997</c:v>
                </c:pt>
                <c:pt idx="49">
                  <c:v>0.87949999999999995</c:v>
                </c:pt>
                <c:pt idx="50">
                  <c:v>0.88744999999999996</c:v>
                </c:pt>
                <c:pt idx="51">
                  <c:v>0.89434999999999998</c:v>
                </c:pt>
                <c:pt idx="52">
                  <c:v>0.90010000000000001</c:v>
                </c:pt>
                <c:pt idx="53">
                  <c:v>0.90764999999999996</c:v>
                </c:pt>
                <c:pt idx="54">
                  <c:v>0.91310000000000002</c:v>
                </c:pt>
                <c:pt idx="55">
                  <c:v>0.91800000000000004</c:v>
                </c:pt>
                <c:pt idx="56">
                  <c:v>0.92305000000000004</c:v>
                </c:pt>
                <c:pt idx="57">
                  <c:v>0.92805000000000004</c:v>
                </c:pt>
                <c:pt idx="58">
                  <c:v>0.93269999999999997</c:v>
                </c:pt>
                <c:pt idx="59">
                  <c:v>0.93725000000000003</c:v>
                </c:pt>
                <c:pt idx="60">
                  <c:v>0.94089999999999996</c:v>
                </c:pt>
                <c:pt idx="61">
                  <c:v>0.94435000000000002</c:v>
                </c:pt>
                <c:pt idx="62">
                  <c:v>0.94784999999999997</c:v>
                </c:pt>
                <c:pt idx="63">
                  <c:v>0.95155000000000001</c:v>
                </c:pt>
                <c:pt idx="64">
                  <c:v>0.95540000000000003</c:v>
                </c:pt>
                <c:pt idx="65">
                  <c:v>0.95835000000000004</c:v>
                </c:pt>
                <c:pt idx="66">
                  <c:v>0.96099999999999997</c:v>
                </c:pt>
                <c:pt idx="67">
                  <c:v>0.96260000000000001</c:v>
                </c:pt>
                <c:pt idx="68">
                  <c:v>0.96499999999999997</c:v>
                </c:pt>
                <c:pt idx="69">
                  <c:v>0.96740000000000004</c:v>
                </c:pt>
                <c:pt idx="70">
                  <c:v>0.96989999999999998</c:v>
                </c:pt>
                <c:pt idx="71">
                  <c:v>0.97189999999999999</c:v>
                </c:pt>
                <c:pt idx="72">
                  <c:v>0.97324999999999995</c:v>
                </c:pt>
                <c:pt idx="73">
                  <c:v>0.97550000000000003</c:v>
                </c:pt>
                <c:pt idx="74">
                  <c:v>0.97675000000000001</c:v>
                </c:pt>
                <c:pt idx="75">
                  <c:v>0.97814999999999996</c:v>
                </c:pt>
                <c:pt idx="76">
                  <c:v>0.9798</c:v>
                </c:pt>
                <c:pt idx="77">
                  <c:v>0.98085</c:v>
                </c:pt>
                <c:pt idx="78">
                  <c:v>0.98250000000000004</c:v>
                </c:pt>
                <c:pt idx="79">
                  <c:v>0.98360000000000003</c:v>
                </c:pt>
                <c:pt idx="80">
                  <c:v>0.98475000000000001</c:v>
                </c:pt>
                <c:pt idx="81">
                  <c:v>0.98594999999999999</c:v>
                </c:pt>
                <c:pt idx="82">
                  <c:v>0.98650000000000004</c:v>
                </c:pt>
                <c:pt idx="83">
                  <c:v>0.98765000000000003</c:v>
                </c:pt>
                <c:pt idx="84">
                  <c:v>0.98829999999999996</c:v>
                </c:pt>
                <c:pt idx="85">
                  <c:v>0.98945000000000005</c:v>
                </c:pt>
                <c:pt idx="86">
                  <c:v>0.98995</c:v>
                </c:pt>
                <c:pt idx="87">
                  <c:v>0.99055000000000004</c:v>
                </c:pt>
                <c:pt idx="88">
                  <c:v>0.99095</c:v>
                </c:pt>
                <c:pt idx="89">
                  <c:v>0.99139999999999995</c:v>
                </c:pt>
                <c:pt idx="90">
                  <c:v>0.99180000000000001</c:v>
                </c:pt>
                <c:pt idx="91">
                  <c:v>0.99219999999999997</c:v>
                </c:pt>
                <c:pt idx="92">
                  <c:v>0.99260000000000004</c:v>
                </c:pt>
                <c:pt idx="93">
                  <c:v>0.99285000000000001</c:v>
                </c:pt>
                <c:pt idx="94">
                  <c:v>0.99329999999999996</c:v>
                </c:pt>
                <c:pt idx="95">
                  <c:v>0.99375000000000002</c:v>
                </c:pt>
                <c:pt idx="96">
                  <c:v>0.99419999999999997</c:v>
                </c:pt>
                <c:pt idx="97">
                  <c:v>0.99434999999999996</c:v>
                </c:pt>
                <c:pt idx="98">
                  <c:v>0.99450000000000005</c:v>
                </c:pt>
                <c:pt idx="99">
                  <c:v>0.99490000000000001</c:v>
                </c:pt>
                <c:pt idx="100">
                  <c:v>0.995</c:v>
                </c:pt>
                <c:pt idx="101">
                  <c:v>0.99514999999999998</c:v>
                </c:pt>
                <c:pt idx="102">
                  <c:v>0.99544999999999995</c:v>
                </c:pt>
                <c:pt idx="103">
                  <c:v>0.99555000000000005</c:v>
                </c:pt>
                <c:pt idx="104">
                  <c:v>0.99570000000000003</c:v>
                </c:pt>
                <c:pt idx="105">
                  <c:v>0.99580000000000002</c:v>
                </c:pt>
                <c:pt idx="106">
                  <c:v>0.99595</c:v>
                </c:pt>
                <c:pt idx="107">
                  <c:v>0.99619999999999997</c:v>
                </c:pt>
                <c:pt idx="108">
                  <c:v>0.99629999999999996</c:v>
                </c:pt>
                <c:pt idx="109">
                  <c:v>0.99644999999999995</c:v>
                </c:pt>
                <c:pt idx="110">
                  <c:v>0.99644999999999995</c:v>
                </c:pt>
                <c:pt idx="111">
                  <c:v>0.99660000000000004</c:v>
                </c:pt>
                <c:pt idx="112">
                  <c:v>0.99665000000000004</c:v>
                </c:pt>
                <c:pt idx="113">
                  <c:v>0.99680000000000002</c:v>
                </c:pt>
                <c:pt idx="114">
                  <c:v>0.99690000000000001</c:v>
                </c:pt>
                <c:pt idx="115">
                  <c:v>0.997</c:v>
                </c:pt>
                <c:pt idx="116">
                  <c:v>0.99714999999999998</c:v>
                </c:pt>
                <c:pt idx="117">
                  <c:v>0.99734999999999996</c:v>
                </c:pt>
                <c:pt idx="118">
                  <c:v>0.99744999999999995</c:v>
                </c:pt>
                <c:pt idx="119">
                  <c:v>0.99744999999999995</c:v>
                </c:pt>
                <c:pt idx="120">
                  <c:v>0.99765000000000004</c:v>
                </c:pt>
                <c:pt idx="121">
                  <c:v>0.99765000000000004</c:v>
                </c:pt>
                <c:pt idx="122">
                  <c:v>0.99765000000000004</c:v>
                </c:pt>
                <c:pt idx="123">
                  <c:v>0.99765000000000004</c:v>
                </c:pt>
                <c:pt idx="124">
                  <c:v>0.99770000000000003</c:v>
                </c:pt>
                <c:pt idx="125">
                  <c:v>0.99770000000000003</c:v>
                </c:pt>
                <c:pt idx="126">
                  <c:v>0.99795</c:v>
                </c:pt>
                <c:pt idx="127">
                  <c:v>0.99795</c:v>
                </c:pt>
                <c:pt idx="128">
                  <c:v>0.998</c:v>
                </c:pt>
                <c:pt idx="129">
                  <c:v>0.99809999999999999</c:v>
                </c:pt>
                <c:pt idx="130">
                  <c:v>0.99809999999999999</c:v>
                </c:pt>
                <c:pt idx="131">
                  <c:v>0.99814999999999998</c:v>
                </c:pt>
                <c:pt idx="132">
                  <c:v>0.99814999999999998</c:v>
                </c:pt>
                <c:pt idx="133">
                  <c:v>0.99814999999999998</c:v>
                </c:pt>
                <c:pt idx="134">
                  <c:v>0.99819999999999998</c:v>
                </c:pt>
                <c:pt idx="135">
                  <c:v>0.99819999999999998</c:v>
                </c:pt>
                <c:pt idx="136">
                  <c:v>0.99819999999999998</c:v>
                </c:pt>
                <c:pt idx="137">
                  <c:v>0.99819999999999998</c:v>
                </c:pt>
                <c:pt idx="138">
                  <c:v>0.99824999999999997</c:v>
                </c:pt>
                <c:pt idx="139">
                  <c:v>0.99834999999999996</c:v>
                </c:pt>
                <c:pt idx="140">
                  <c:v>0.99834999999999996</c:v>
                </c:pt>
                <c:pt idx="141">
                  <c:v>0.99834999999999996</c:v>
                </c:pt>
                <c:pt idx="142">
                  <c:v>0.99834999999999996</c:v>
                </c:pt>
                <c:pt idx="143">
                  <c:v>0.99834999999999996</c:v>
                </c:pt>
                <c:pt idx="144">
                  <c:v>0.99834999999999996</c:v>
                </c:pt>
                <c:pt idx="145">
                  <c:v>0.99844999999999995</c:v>
                </c:pt>
                <c:pt idx="146">
                  <c:v>0.99844999999999995</c:v>
                </c:pt>
                <c:pt idx="147">
                  <c:v>0.99844999999999995</c:v>
                </c:pt>
                <c:pt idx="148">
                  <c:v>0.99844999999999995</c:v>
                </c:pt>
                <c:pt idx="149">
                  <c:v>0.99855000000000005</c:v>
                </c:pt>
                <c:pt idx="150">
                  <c:v>0.99855000000000005</c:v>
                </c:pt>
                <c:pt idx="151">
                  <c:v>0.99855000000000005</c:v>
                </c:pt>
                <c:pt idx="152">
                  <c:v>0.99855000000000005</c:v>
                </c:pt>
                <c:pt idx="153">
                  <c:v>0.99860000000000004</c:v>
                </c:pt>
                <c:pt idx="154">
                  <c:v>0.99860000000000004</c:v>
                </c:pt>
                <c:pt idx="155">
                  <c:v>0.99860000000000004</c:v>
                </c:pt>
                <c:pt idx="156">
                  <c:v>0.99860000000000004</c:v>
                </c:pt>
                <c:pt idx="157">
                  <c:v>0.99860000000000004</c:v>
                </c:pt>
                <c:pt idx="158">
                  <c:v>0.99870000000000003</c:v>
                </c:pt>
                <c:pt idx="159">
                  <c:v>0.99870000000000003</c:v>
                </c:pt>
                <c:pt idx="160">
                  <c:v>0.99870000000000003</c:v>
                </c:pt>
                <c:pt idx="161">
                  <c:v>0.99870000000000003</c:v>
                </c:pt>
                <c:pt idx="162">
                  <c:v>0.99870000000000003</c:v>
                </c:pt>
                <c:pt idx="163">
                  <c:v>0.99875000000000003</c:v>
                </c:pt>
                <c:pt idx="164">
                  <c:v>0.99875000000000003</c:v>
                </c:pt>
                <c:pt idx="165">
                  <c:v>0.99875000000000003</c:v>
                </c:pt>
                <c:pt idx="166">
                  <c:v>0.99875000000000003</c:v>
                </c:pt>
                <c:pt idx="167">
                  <c:v>0.99875000000000003</c:v>
                </c:pt>
                <c:pt idx="168">
                  <c:v>0.99875000000000003</c:v>
                </c:pt>
                <c:pt idx="169">
                  <c:v>0.99875000000000003</c:v>
                </c:pt>
                <c:pt idx="170">
                  <c:v>0.99875000000000003</c:v>
                </c:pt>
                <c:pt idx="171">
                  <c:v>0.99875000000000003</c:v>
                </c:pt>
                <c:pt idx="172">
                  <c:v>0.99875000000000003</c:v>
                </c:pt>
                <c:pt idx="173">
                  <c:v>0.99875000000000003</c:v>
                </c:pt>
                <c:pt idx="174">
                  <c:v>0.99875000000000003</c:v>
                </c:pt>
                <c:pt idx="175">
                  <c:v>0.99875000000000003</c:v>
                </c:pt>
                <c:pt idx="176">
                  <c:v>0.99875000000000003</c:v>
                </c:pt>
                <c:pt idx="177">
                  <c:v>0.99875000000000003</c:v>
                </c:pt>
                <c:pt idx="178">
                  <c:v>0.99875000000000003</c:v>
                </c:pt>
                <c:pt idx="179">
                  <c:v>0.99875000000000003</c:v>
                </c:pt>
                <c:pt idx="180">
                  <c:v>0.99875000000000003</c:v>
                </c:pt>
                <c:pt idx="181">
                  <c:v>0.99880000000000002</c:v>
                </c:pt>
                <c:pt idx="182">
                  <c:v>0.99880000000000002</c:v>
                </c:pt>
                <c:pt idx="183">
                  <c:v>0.99880000000000002</c:v>
                </c:pt>
                <c:pt idx="184">
                  <c:v>0.99880000000000002</c:v>
                </c:pt>
                <c:pt idx="185">
                  <c:v>0.99885000000000002</c:v>
                </c:pt>
                <c:pt idx="186">
                  <c:v>0.99885000000000002</c:v>
                </c:pt>
                <c:pt idx="187">
                  <c:v>0.99885000000000002</c:v>
                </c:pt>
                <c:pt idx="188">
                  <c:v>0.99885000000000002</c:v>
                </c:pt>
                <c:pt idx="189">
                  <c:v>0.99885000000000002</c:v>
                </c:pt>
                <c:pt idx="190">
                  <c:v>0.99885000000000002</c:v>
                </c:pt>
                <c:pt idx="191">
                  <c:v>0.99885000000000002</c:v>
                </c:pt>
                <c:pt idx="192">
                  <c:v>0.99885000000000002</c:v>
                </c:pt>
                <c:pt idx="193">
                  <c:v>0.99885000000000002</c:v>
                </c:pt>
                <c:pt idx="194">
                  <c:v>0.99885000000000002</c:v>
                </c:pt>
                <c:pt idx="195">
                  <c:v>0.99885000000000002</c:v>
                </c:pt>
                <c:pt idx="196">
                  <c:v>0.99885000000000002</c:v>
                </c:pt>
                <c:pt idx="197">
                  <c:v>0.99885000000000002</c:v>
                </c:pt>
                <c:pt idx="198">
                  <c:v>0.99895</c:v>
                </c:pt>
                <c:pt idx="199">
                  <c:v>0.999</c:v>
                </c:pt>
                <c:pt idx="200">
                  <c:v>0.999</c:v>
                </c:pt>
                <c:pt idx="201">
                  <c:v>0.999</c:v>
                </c:pt>
                <c:pt idx="202">
                  <c:v>0.999</c:v>
                </c:pt>
                <c:pt idx="203">
                  <c:v>0.99909999999999999</c:v>
                </c:pt>
                <c:pt idx="204">
                  <c:v>0.99909999999999999</c:v>
                </c:pt>
                <c:pt idx="205">
                  <c:v>0.99909999999999999</c:v>
                </c:pt>
                <c:pt idx="206">
                  <c:v>0.99909999999999999</c:v>
                </c:pt>
                <c:pt idx="207">
                  <c:v>0.99909999999999999</c:v>
                </c:pt>
                <c:pt idx="208">
                  <c:v>0.99909999999999999</c:v>
                </c:pt>
                <c:pt idx="209">
                  <c:v>0.99914999999999998</c:v>
                </c:pt>
                <c:pt idx="210">
                  <c:v>0.99914999999999998</c:v>
                </c:pt>
                <c:pt idx="211">
                  <c:v>0.99914999999999998</c:v>
                </c:pt>
                <c:pt idx="212">
                  <c:v>0.99914999999999998</c:v>
                </c:pt>
                <c:pt idx="213">
                  <c:v>0.99914999999999998</c:v>
                </c:pt>
                <c:pt idx="214">
                  <c:v>0.99914999999999998</c:v>
                </c:pt>
                <c:pt idx="215">
                  <c:v>0.99914999999999998</c:v>
                </c:pt>
                <c:pt idx="216">
                  <c:v>0.99919999999999998</c:v>
                </c:pt>
                <c:pt idx="217">
                  <c:v>0.99919999999999998</c:v>
                </c:pt>
                <c:pt idx="218">
                  <c:v>0.99919999999999998</c:v>
                </c:pt>
                <c:pt idx="219">
                  <c:v>0.99919999999999998</c:v>
                </c:pt>
                <c:pt idx="220">
                  <c:v>0.99919999999999998</c:v>
                </c:pt>
                <c:pt idx="221">
                  <c:v>0.99919999999999998</c:v>
                </c:pt>
                <c:pt idx="222">
                  <c:v>0.99919999999999998</c:v>
                </c:pt>
                <c:pt idx="223">
                  <c:v>0.99919999999999998</c:v>
                </c:pt>
                <c:pt idx="224">
                  <c:v>0.99919999999999998</c:v>
                </c:pt>
                <c:pt idx="225">
                  <c:v>0.99919999999999998</c:v>
                </c:pt>
                <c:pt idx="226">
                  <c:v>0.99919999999999998</c:v>
                </c:pt>
                <c:pt idx="227">
                  <c:v>0.99919999999999998</c:v>
                </c:pt>
                <c:pt idx="228">
                  <c:v>0.99919999999999998</c:v>
                </c:pt>
                <c:pt idx="229">
                  <c:v>0.99929999999999997</c:v>
                </c:pt>
                <c:pt idx="230">
                  <c:v>0.99929999999999997</c:v>
                </c:pt>
                <c:pt idx="231">
                  <c:v>0.99929999999999997</c:v>
                </c:pt>
                <c:pt idx="232">
                  <c:v>0.99929999999999997</c:v>
                </c:pt>
                <c:pt idx="233">
                  <c:v>0.99929999999999997</c:v>
                </c:pt>
                <c:pt idx="234">
                  <c:v>0.99929999999999997</c:v>
                </c:pt>
                <c:pt idx="235">
                  <c:v>0.99929999999999997</c:v>
                </c:pt>
                <c:pt idx="236">
                  <c:v>0.99929999999999997</c:v>
                </c:pt>
                <c:pt idx="237">
                  <c:v>0.99939999999999996</c:v>
                </c:pt>
                <c:pt idx="238">
                  <c:v>0.99939999999999996</c:v>
                </c:pt>
                <c:pt idx="239">
                  <c:v>0.99939999999999996</c:v>
                </c:pt>
                <c:pt idx="240">
                  <c:v>0.99939999999999996</c:v>
                </c:pt>
                <c:pt idx="241">
                  <c:v>0.99939999999999996</c:v>
                </c:pt>
                <c:pt idx="242">
                  <c:v>0.99939999999999996</c:v>
                </c:pt>
                <c:pt idx="243">
                  <c:v>0.99939999999999996</c:v>
                </c:pt>
                <c:pt idx="244">
                  <c:v>0.99939999999999996</c:v>
                </c:pt>
                <c:pt idx="245">
                  <c:v>0.99939999999999996</c:v>
                </c:pt>
                <c:pt idx="246">
                  <c:v>0.99939999999999996</c:v>
                </c:pt>
                <c:pt idx="247">
                  <c:v>0.99939999999999996</c:v>
                </c:pt>
                <c:pt idx="248">
                  <c:v>0.99939999999999996</c:v>
                </c:pt>
                <c:pt idx="249">
                  <c:v>0.99939999999999996</c:v>
                </c:pt>
                <c:pt idx="250">
                  <c:v>0.99939999999999996</c:v>
                </c:pt>
                <c:pt idx="251">
                  <c:v>0.99939999999999996</c:v>
                </c:pt>
                <c:pt idx="252">
                  <c:v>0.99939999999999996</c:v>
                </c:pt>
                <c:pt idx="253">
                  <c:v>0.99950000000000006</c:v>
                </c:pt>
                <c:pt idx="254">
                  <c:v>0.99950000000000006</c:v>
                </c:pt>
                <c:pt idx="255">
                  <c:v>0.99950000000000006</c:v>
                </c:pt>
                <c:pt idx="256">
                  <c:v>0.99950000000000006</c:v>
                </c:pt>
                <c:pt idx="257">
                  <c:v>0.99960000000000004</c:v>
                </c:pt>
                <c:pt idx="258">
                  <c:v>0.99960000000000004</c:v>
                </c:pt>
                <c:pt idx="259">
                  <c:v>0.99960000000000004</c:v>
                </c:pt>
                <c:pt idx="260">
                  <c:v>0.99960000000000004</c:v>
                </c:pt>
                <c:pt idx="261">
                  <c:v>0.99965000000000004</c:v>
                </c:pt>
                <c:pt idx="262">
                  <c:v>0.99965000000000004</c:v>
                </c:pt>
                <c:pt idx="263">
                  <c:v>0.99965000000000004</c:v>
                </c:pt>
                <c:pt idx="264">
                  <c:v>0.99965000000000004</c:v>
                </c:pt>
                <c:pt idx="265">
                  <c:v>0.99965000000000004</c:v>
                </c:pt>
                <c:pt idx="266">
                  <c:v>0.99970000000000003</c:v>
                </c:pt>
                <c:pt idx="267">
                  <c:v>0.99970000000000003</c:v>
                </c:pt>
                <c:pt idx="268">
                  <c:v>0.99970000000000003</c:v>
                </c:pt>
                <c:pt idx="269">
                  <c:v>0.99970000000000003</c:v>
                </c:pt>
                <c:pt idx="270">
                  <c:v>0.99970000000000003</c:v>
                </c:pt>
                <c:pt idx="271">
                  <c:v>0.99970000000000003</c:v>
                </c:pt>
                <c:pt idx="272">
                  <c:v>0.99970000000000003</c:v>
                </c:pt>
                <c:pt idx="273">
                  <c:v>0.99970000000000003</c:v>
                </c:pt>
                <c:pt idx="274">
                  <c:v>0.99970000000000003</c:v>
                </c:pt>
                <c:pt idx="275">
                  <c:v>0.99970000000000003</c:v>
                </c:pt>
                <c:pt idx="276">
                  <c:v>0.99970000000000003</c:v>
                </c:pt>
                <c:pt idx="277">
                  <c:v>0.99970000000000003</c:v>
                </c:pt>
                <c:pt idx="278">
                  <c:v>0.99970000000000003</c:v>
                </c:pt>
                <c:pt idx="279">
                  <c:v>0.99970000000000003</c:v>
                </c:pt>
                <c:pt idx="280">
                  <c:v>0.99970000000000003</c:v>
                </c:pt>
                <c:pt idx="281">
                  <c:v>0.99970000000000003</c:v>
                </c:pt>
                <c:pt idx="282">
                  <c:v>0.99970000000000003</c:v>
                </c:pt>
                <c:pt idx="283">
                  <c:v>0.99970000000000003</c:v>
                </c:pt>
                <c:pt idx="284">
                  <c:v>0.99975000000000003</c:v>
                </c:pt>
                <c:pt idx="285">
                  <c:v>0.99975000000000003</c:v>
                </c:pt>
                <c:pt idx="286">
                  <c:v>0.99975000000000003</c:v>
                </c:pt>
                <c:pt idx="287">
                  <c:v>0.99975000000000003</c:v>
                </c:pt>
                <c:pt idx="288">
                  <c:v>0.99975000000000003</c:v>
                </c:pt>
                <c:pt idx="289">
                  <c:v>0.99975000000000003</c:v>
                </c:pt>
                <c:pt idx="290">
                  <c:v>0.99975000000000003</c:v>
                </c:pt>
                <c:pt idx="291">
                  <c:v>0.99975000000000003</c:v>
                </c:pt>
                <c:pt idx="292">
                  <c:v>0.99975000000000003</c:v>
                </c:pt>
                <c:pt idx="293">
                  <c:v>0.99975000000000003</c:v>
                </c:pt>
                <c:pt idx="294">
                  <c:v>0.99975000000000003</c:v>
                </c:pt>
                <c:pt idx="295">
                  <c:v>0.99980000000000002</c:v>
                </c:pt>
                <c:pt idx="296">
                  <c:v>0.99985000000000002</c:v>
                </c:pt>
                <c:pt idx="297">
                  <c:v>0.99985000000000002</c:v>
                </c:pt>
                <c:pt idx="298">
                  <c:v>0.99985000000000002</c:v>
                </c:pt>
                <c:pt idx="299">
                  <c:v>0.99990000000000001</c:v>
                </c:pt>
                <c:pt idx="300">
                  <c:v>0.99990000000000001</c:v>
                </c:pt>
                <c:pt idx="301">
                  <c:v>0.99990000000000001</c:v>
                </c:pt>
                <c:pt idx="302">
                  <c:v>0.99990000000000001</c:v>
                </c:pt>
                <c:pt idx="303">
                  <c:v>0.99990000000000001</c:v>
                </c:pt>
                <c:pt idx="304">
                  <c:v>0.99990000000000001</c:v>
                </c:pt>
                <c:pt idx="305">
                  <c:v>0.99990000000000001</c:v>
                </c:pt>
                <c:pt idx="306">
                  <c:v>0.99990000000000001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</c:numCache>
            </c:numRef>
          </c:xVal>
          <c:yVal>
            <c:numRef>
              <c:f>trip_inwRAN_iwm001_ltyB_actSIG_!$H$401002:$H$401999</c:f>
              <c:numCache>
                <c:formatCode>General</c:formatCode>
                <c:ptCount val="998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0.928571429</c:v>
                </c:pt>
                <c:pt idx="4">
                  <c:v>0.97368421100000002</c:v>
                </c:pt>
                <c:pt idx="5">
                  <c:v>0.99145299099999995</c:v>
                </c:pt>
                <c:pt idx="6">
                  <c:v>0.99601593600000005</c:v>
                </c:pt>
                <c:pt idx="7">
                  <c:v>0.99775280899999996</c:v>
                </c:pt>
                <c:pt idx="8">
                  <c:v>0.99167822500000002</c:v>
                </c:pt>
                <c:pt idx="9">
                  <c:v>0.98992950700000004</c:v>
                </c:pt>
                <c:pt idx="10">
                  <c:v>0.98211624399999997</c:v>
                </c:pt>
                <c:pt idx="11">
                  <c:v>0.98222477100000005</c:v>
                </c:pt>
                <c:pt idx="12">
                  <c:v>0.97820284700000004</c:v>
                </c:pt>
                <c:pt idx="13">
                  <c:v>0.97408367299999998</c:v>
                </c:pt>
                <c:pt idx="14">
                  <c:v>0.96762257200000001</c:v>
                </c:pt>
                <c:pt idx="15">
                  <c:v>0.96426694700000004</c:v>
                </c:pt>
                <c:pt idx="16">
                  <c:v>0.96103896099999997</c:v>
                </c:pt>
                <c:pt idx="17">
                  <c:v>0.95758303300000003</c:v>
                </c:pt>
                <c:pt idx="18">
                  <c:v>0.95438282600000002</c:v>
                </c:pt>
                <c:pt idx="19">
                  <c:v>0.94848339000000004</c:v>
                </c:pt>
                <c:pt idx="20">
                  <c:v>0.94234103999999996</c:v>
                </c:pt>
                <c:pt idx="21">
                  <c:v>0.938938406</c:v>
                </c:pt>
                <c:pt idx="22">
                  <c:v>0.93113149799999995</c:v>
                </c:pt>
                <c:pt idx="23">
                  <c:v>0.92524954599999998</c:v>
                </c:pt>
                <c:pt idx="24">
                  <c:v>0.91995359600000004</c:v>
                </c:pt>
                <c:pt idx="25">
                  <c:v>0.91282101699999996</c:v>
                </c:pt>
                <c:pt idx="26">
                  <c:v>0.90466512700000001</c:v>
                </c:pt>
                <c:pt idx="27">
                  <c:v>0.897340056</c:v>
                </c:pt>
                <c:pt idx="28">
                  <c:v>0.89060181400000005</c:v>
                </c:pt>
                <c:pt idx="29">
                  <c:v>0.88191248700000002</c:v>
                </c:pt>
                <c:pt idx="30">
                  <c:v>0.87339055799999998</c:v>
                </c:pt>
                <c:pt idx="31">
                  <c:v>0.86499259399999995</c:v>
                </c:pt>
                <c:pt idx="32">
                  <c:v>0.85429128300000001</c:v>
                </c:pt>
                <c:pt idx="33">
                  <c:v>0.84419427499999999</c:v>
                </c:pt>
                <c:pt idx="34">
                  <c:v>0.83503243699999996</c:v>
                </c:pt>
                <c:pt idx="35">
                  <c:v>0.82483962899999996</c:v>
                </c:pt>
                <c:pt idx="36">
                  <c:v>0.81637901499999999</c:v>
                </c:pt>
                <c:pt idx="37">
                  <c:v>0.80628965500000005</c:v>
                </c:pt>
                <c:pt idx="38">
                  <c:v>0.79552238799999997</c:v>
                </c:pt>
                <c:pt idx="39">
                  <c:v>0.78515544599999998</c:v>
                </c:pt>
                <c:pt idx="40">
                  <c:v>0.77312304099999996</c:v>
                </c:pt>
                <c:pt idx="41">
                  <c:v>0.76301995700000003</c:v>
                </c:pt>
                <c:pt idx="42">
                  <c:v>0.75088405000000003</c:v>
                </c:pt>
                <c:pt idx="43">
                  <c:v>0.74057689699999996</c:v>
                </c:pt>
                <c:pt idx="44">
                  <c:v>0.73038291200000005</c:v>
                </c:pt>
                <c:pt idx="45">
                  <c:v>0.72162832499999996</c:v>
                </c:pt>
                <c:pt idx="46">
                  <c:v>0.71044626899999996</c:v>
                </c:pt>
                <c:pt idx="47">
                  <c:v>0.69958213300000005</c:v>
                </c:pt>
                <c:pt idx="48">
                  <c:v>0.69059131299999998</c:v>
                </c:pt>
                <c:pt idx="49">
                  <c:v>0.68025369300000005</c:v>
                </c:pt>
                <c:pt idx="50">
                  <c:v>0.67106506899999996</c:v>
                </c:pt>
                <c:pt idx="51">
                  <c:v>0.66250601899999995</c:v>
                </c:pt>
                <c:pt idx="52">
                  <c:v>0.65316933300000002</c:v>
                </c:pt>
                <c:pt idx="53">
                  <c:v>0.64537116000000005</c:v>
                </c:pt>
                <c:pt idx="54">
                  <c:v>0.63666155300000005</c:v>
                </c:pt>
                <c:pt idx="55">
                  <c:v>0.62911184200000003</c:v>
                </c:pt>
                <c:pt idx="56">
                  <c:v>0.62072559800000005</c:v>
                </c:pt>
                <c:pt idx="57">
                  <c:v>0.61303960099999999</c:v>
                </c:pt>
                <c:pt idx="58">
                  <c:v>0.60653552300000002</c:v>
                </c:pt>
                <c:pt idx="59">
                  <c:v>0.59949469099999997</c:v>
                </c:pt>
                <c:pt idx="60">
                  <c:v>0.59278626599999995</c:v>
                </c:pt>
                <c:pt idx="61">
                  <c:v>0.58709978200000001</c:v>
                </c:pt>
                <c:pt idx="62">
                  <c:v>0.58153874500000002</c:v>
                </c:pt>
                <c:pt idx="63">
                  <c:v>0.57646987599999999</c:v>
                </c:pt>
                <c:pt idx="64">
                  <c:v>0.57147984200000002</c:v>
                </c:pt>
                <c:pt idx="65">
                  <c:v>0.566735659</c:v>
                </c:pt>
                <c:pt idx="66">
                  <c:v>0.56281112700000002</c:v>
                </c:pt>
                <c:pt idx="67">
                  <c:v>0.55819078</c:v>
                </c:pt>
                <c:pt idx="68">
                  <c:v>0.55396096399999994</c:v>
                </c:pt>
                <c:pt idx="69">
                  <c:v>0.55000284300000002</c:v>
                </c:pt>
                <c:pt idx="70">
                  <c:v>0.54631481100000001</c:v>
                </c:pt>
                <c:pt idx="71">
                  <c:v>0.54309742699999997</c:v>
                </c:pt>
                <c:pt idx="72">
                  <c:v>0.53998945799999998</c:v>
                </c:pt>
                <c:pt idx="73">
                  <c:v>0.53697740299999996</c:v>
                </c:pt>
                <c:pt idx="74">
                  <c:v>0.53418102300000003</c:v>
                </c:pt>
                <c:pt idx="75">
                  <c:v>0.53124236300000005</c:v>
                </c:pt>
                <c:pt idx="76">
                  <c:v>0.52907824400000003</c:v>
                </c:pt>
                <c:pt idx="77">
                  <c:v>0.52663087200000003</c:v>
                </c:pt>
                <c:pt idx="78">
                  <c:v>0.52471361100000002</c:v>
                </c:pt>
                <c:pt idx="79">
                  <c:v>0.52238568200000002</c:v>
                </c:pt>
                <c:pt idx="80">
                  <c:v>0.52050848400000005</c:v>
                </c:pt>
                <c:pt idx="81">
                  <c:v>0.51874358799999998</c:v>
                </c:pt>
                <c:pt idx="82">
                  <c:v>0.51706064299999999</c:v>
                </c:pt>
                <c:pt idx="83">
                  <c:v>0.51593271699999999</c:v>
                </c:pt>
                <c:pt idx="84">
                  <c:v>0.51459217400000001</c:v>
                </c:pt>
                <c:pt idx="85">
                  <c:v>0.51334665000000002</c:v>
                </c:pt>
                <c:pt idx="86">
                  <c:v>0.51206517500000004</c:v>
                </c:pt>
                <c:pt idx="87">
                  <c:v>0.51111971099999998</c:v>
                </c:pt>
                <c:pt idx="88">
                  <c:v>0.51007592300000004</c:v>
                </c:pt>
                <c:pt idx="89">
                  <c:v>0.50906290099999996</c:v>
                </c:pt>
                <c:pt idx="90">
                  <c:v>0.50819840100000002</c:v>
                </c:pt>
                <c:pt idx="91">
                  <c:v>0.50723378200000002</c:v>
                </c:pt>
                <c:pt idx="92">
                  <c:v>0.50649317500000002</c:v>
                </c:pt>
                <c:pt idx="93">
                  <c:v>0.50588504999999995</c:v>
                </c:pt>
                <c:pt idx="94">
                  <c:v>0.50534188000000002</c:v>
                </c:pt>
                <c:pt idx="95">
                  <c:v>0.50474908600000001</c:v>
                </c:pt>
                <c:pt idx="96">
                  <c:v>0.50445239399999997</c:v>
                </c:pt>
                <c:pt idx="97">
                  <c:v>0.504068132</c:v>
                </c:pt>
                <c:pt idx="98">
                  <c:v>0.503710082</c:v>
                </c:pt>
                <c:pt idx="99">
                  <c:v>0.50340273700000004</c:v>
                </c:pt>
                <c:pt idx="100">
                  <c:v>0.50302065200000001</c:v>
                </c:pt>
                <c:pt idx="101">
                  <c:v>0.50280416299999997</c:v>
                </c:pt>
                <c:pt idx="102">
                  <c:v>0.50246069199999999</c:v>
                </c:pt>
                <c:pt idx="103">
                  <c:v>0.50221964399999997</c:v>
                </c:pt>
                <c:pt idx="104">
                  <c:v>0.50199142900000004</c:v>
                </c:pt>
                <c:pt idx="105">
                  <c:v>0.50181414999999996</c:v>
                </c:pt>
                <c:pt idx="106">
                  <c:v>0.50162431699999999</c:v>
                </c:pt>
                <c:pt idx="107">
                  <c:v>0.50145978099999999</c:v>
                </c:pt>
                <c:pt idx="108">
                  <c:v>0.50121997200000001</c:v>
                </c:pt>
                <c:pt idx="109">
                  <c:v>0.50108116300000005</c:v>
                </c:pt>
                <c:pt idx="110">
                  <c:v>0.50089225100000001</c:v>
                </c:pt>
                <c:pt idx="111">
                  <c:v>0.50076627399999996</c:v>
                </c:pt>
                <c:pt idx="112">
                  <c:v>0.50069076400000001</c:v>
                </c:pt>
                <c:pt idx="113">
                  <c:v>0.50065293799999999</c:v>
                </c:pt>
                <c:pt idx="114">
                  <c:v>0.50056488700000001</c:v>
                </c:pt>
                <c:pt idx="115">
                  <c:v>0.50047688400000001</c:v>
                </c:pt>
                <c:pt idx="116">
                  <c:v>0.50047681200000005</c:v>
                </c:pt>
                <c:pt idx="117">
                  <c:v>0.50046415899999996</c:v>
                </c:pt>
                <c:pt idx="118">
                  <c:v>0.50046411300000004</c:v>
                </c:pt>
                <c:pt idx="119">
                  <c:v>0.50038879300000005</c:v>
                </c:pt>
                <c:pt idx="120">
                  <c:v>0.50042636399999996</c:v>
                </c:pt>
                <c:pt idx="121">
                  <c:v>0.50036361799999995</c:v>
                </c:pt>
                <c:pt idx="122">
                  <c:v>0.50035107099999998</c:v>
                </c:pt>
                <c:pt idx="123">
                  <c:v>0.50028834300000002</c:v>
                </c:pt>
                <c:pt idx="124">
                  <c:v>0.500275786</c:v>
                </c:pt>
                <c:pt idx="125">
                  <c:v>0.50025070199999999</c:v>
                </c:pt>
                <c:pt idx="126">
                  <c:v>0.50030079699999996</c:v>
                </c:pt>
                <c:pt idx="127">
                  <c:v>0.50026317799999998</c:v>
                </c:pt>
                <c:pt idx="128">
                  <c:v>0.50026316400000004</c:v>
                </c:pt>
                <c:pt idx="129">
                  <c:v>0.50025060099999996</c:v>
                </c:pt>
                <c:pt idx="130">
                  <c:v>0.50021299500000005</c:v>
                </c:pt>
                <c:pt idx="131">
                  <c:v>0.50022551900000001</c:v>
                </c:pt>
                <c:pt idx="132">
                  <c:v>0.50016285400000005</c:v>
                </c:pt>
                <c:pt idx="133">
                  <c:v>0.50015032299999995</c:v>
                </c:pt>
                <c:pt idx="134">
                  <c:v>0.50013778600000003</c:v>
                </c:pt>
                <c:pt idx="135">
                  <c:v>0.50011272799999995</c:v>
                </c:pt>
                <c:pt idx="136">
                  <c:v>0.50011272799999995</c:v>
                </c:pt>
                <c:pt idx="137">
                  <c:v>0.50010019999999999</c:v>
                </c:pt>
                <c:pt idx="138">
                  <c:v>0.50011272299999998</c:v>
                </c:pt>
                <c:pt idx="139">
                  <c:v>0.50012523799999997</c:v>
                </c:pt>
                <c:pt idx="140">
                  <c:v>0.50008766000000004</c:v>
                </c:pt>
                <c:pt idx="141">
                  <c:v>0.50006261100000005</c:v>
                </c:pt>
                <c:pt idx="142">
                  <c:v>0.50005008799999995</c:v>
                </c:pt>
                <c:pt idx="143">
                  <c:v>0.50003756499999996</c:v>
                </c:pt>
                <c:pt idx="144">
                  <c:v>0.50003756499999996</c:v>
                </c:pt>
                <c:pt idx="145">
                  <c:v>0.50002504000000003</c:v>
                </c:pt>
                <c:pt idx="146">
                  <c:v>0.50001251999999996</c:v>
                </c:pt>
                <c:pt idx="147">
                  <c:v>0.5</c:v>
                </c:pt>
                <c:pt idx="148">
                  <c:v>0.49998748100000001</c:v>
                </c:pt>
                <c:pt idx="149">
                  <c:v>0.50001251800000002</c:v>
                </c:pt>
                <c:pt idx="150">
                  <c:v>0.50001251800000002</c:v>
                </c:pt>
                <c:pt idx="151">
                  <c:v>0.50001251800000002</c:v>
                </c:pt>
                <c:pt idx="152">
                  <c:v>0.50001251800000002</c:v>
                </c:pt>
                <c:pt idx="153">
                  <c:v>0.50002503600000003</c:v>
                </c:pt>
                <c:pt idx="154">
                  <c:v>0.50001251800000002</c:v>
                </c:pt>
                <c:pt idx="155">
                  <c:v>0.49998748300000001</c:v>
                </c:pt>
                <c:pt idx="156">
                  <c:v>0.49998748300000001</c:v>
                </c:pt>
                <c:pt idx="157">
                  <c:v>0.49998748300000001</c:v>
                </c:pt>
                <c:pt idx="158">
                  <c:v>0.50001251700000005</c:v>
                </c:pt>
                <c:pt idx="159">
                  <c:v>0.50001251700000005</c:v>
                </c:pt>
                <c:pt idx="160">
                  <c:v>0.50001251700000005</c:v>
                </c:pt>
                <c:pt idx="161">
                  <c:v>0.50001251700000005</c:v>
                </c:pt>
                <c:pt idx="162">
                  <c:v>0.50001251700000005</c:v>
                </c:pt>
                <c:pt idx="163">
                  <c:v>0.50002503300000001</c:v>
                </c:pt>
                <c:pt idx="164">
                  <c:v>0.50001251599999996</c:v>
                </c:pt>
                <c:pt idx="165">
                  <c:v>0.50001251599999996</c:v>
                </c:pt>
                <c:pt idx="166">
                  <c:v>0.50001251599999996</c:v>
                </c:pt>
                <c:pt idx="167">
                  <c:v>0.50001251599999996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0.49998748500000001</c:v>
                </c:pt>
                <c:pt idx="173">
                  <c:v>0.49998748500000001</c:v>
                </c:pt>
                <c:pt idx="174">
                  <c:v>0.49998748500000001</c:v>
                </c:pt>
                <c:pt idx="175">
                  <c:v>0.49997497000000002</c:v>
                </c:pt>
                <c:pt idx="176">
                  <c:v>0.49997497000000002</c:v>
                </c:pt>
                <c:pt idx="177">
                  <c:v>0.49997497000000002</c:v>
                </c:pt>
                <c:pt idx="178">
                  <c:v>0.49997497000000002</c:v>
                </c:pt>
                <c:pt idx="179">
                  <c:v>0.49994994199999998</c:v>
                </c:pt>
                <c:pt idx="180">
                  <c:v>0.49992491700000002</c:v>
                </c:pt>
                <c:pt idx="181">
                  <c:v>0.49993743299999999</c:v>
                </c:pt>
                <c:pt idx="182">
                  <c:v>0.49993743299999999</c:v>
                </c:pt>
                <c:pt idx="183">
                  <c:v>0.49993743299999999</c:v>
                </c:pt>
                <c:pt idx="184">
                  <c:v>0.49992492100000002</c:v>
                </c:pt>
                <c:pt idx="185">
                  <c:v>0.49993743600000001</c:v>
                </c:pt>
                <c:pt idx="186">
                  <c:v>0.49993743600000001</c:v>
                </c:pt>
                <c:pt idx="187">
                  <c:v>0.49993743600000001</c:v>
                </c:pt>
                <c:pt idx="188">
                  <c:v>0.49993743600000001</c:v>
                </c:pt>
                <c:pt idx="189">
                  <c:v>0.49993743600000001</c:v>
                </c:pt>
                <c:pt idx="190">
                  <c:v>0.49993743600000001</c:v>
                </c:pt>
                <c:pt idx="191">
                  <c:v>0.49993743600000001</c:v>
                </c:pt>
                <c:pt idx="192">
                  <c:v>0.49993743600000001</c:v>
                </c:pt>
                <c:pt idx="193">
                  <c:v>0.49993743600000001</c:v>
                </c:pt>
                <c:pt idx="194">
                  <c:v>0.49992492500000002</c:v>
                </c:pt>
                <c:pt idx="195">
                  <c:v>0.49992492500000002</c:v>
                </c:pt>
                <c:pt idx="196">
                  <c:v>0.49992492500000002</c:v>
                </c:pt>
                <c:pt idx="197">
                  <c:v>0.49992492500000002</c:v>
                </c:pt>
                <c:pt idx="198">
                  <c:v>0.49994995199999998</c:v>
                </c:pt>
                <c:pt idx="199">
                  <c:v>0.49996246500000002</c:v>
                </c:pt>
                <c:pt idx="200">
                  <c:v>0.49996246500000002</c:v>
                </c:pt>
                <c:pt idx="201">
                  <c:v>0.499949955</c:v>
                </c:pt>
                <c:pt idx="202">
                  <c:v>0.499949955</c:v>
                </c:pt>
                <c:pt idx="203">
                  <c:v>0.49997497899999999</c:v>
                </c:pt>
                <c:pt idx="204">
                  <c:v>0.49997497899999999</c:v>
                </c:pt>
                <c:pt idx="205">
                  <c:v>0.49996246900000002</c:v>
                </c:pt>
                <c:pt idx="206">
                  <c:v>0.49996246900000002</c:v>
                </c:pt>
                <c:pt idx="207">
                  <c:v>0.49996246900000002</c:v>
                </c:pt>
                <c:pt idx="208">
                  <c:v>0.49996246900000002</c:v>
                </c:pt>
                <c:pt idx="209">
                  <c:v>0.49997498000000001</c:v>
                </c:pt>
                <c:pt idx="210">
                  <c:v>0.49997498000000001</c:v>
                </c:pt>
                <c:pt idx="211">
                  <c:v>0.49997498000000001</c:v>
                </c:pt>
                <c:pt idx="212">
                  <c:v>0.49997498000000001</c:v>
                </c:pt>
                <c:pt idx="213">
                  <c:v>0.49997498000000001</c:v>
                </c:pt>
                <c:pt idx="214">
                  <c:v>0.49997498000000001</c:v>
                </c:pt>
                <c:pt idx="215">
                  <c:v>0.49996247100000002</c:v>
                </c:pt>
                <c:pt idx="216">
                  <c:v>0.49997498099999998</c:v>
                </c:pt>
                <c:pt idx="217">
                  <c:v>0.49997498099999998</c:v>
                </c:pt>
                <c:pt idx="218">
                  <c:v>0.49996247300000002</c:v>
                </c:pt>
                <c:pt idx="219">
                  <c:v>0.499949965</c:v>
                </c:pt>
                <c:pt idx="220">
                  <c:v>0.499937458</c:v>
                </c:pt>
                <c:pt idx="221">
                  <c:v>0.499937458</c:v>
                </c:pt>
                <c:pt idx="222">
                  <c:v>0.499937458</c:v>
                </c:pt>
                <c:pt idx="223">
                  <c:v>0.499937458</c:v>
                </c:pt>
                <c:pt idx="224">
                  <c:v>0.499937458</c:v>
                </c:pt>
                <c:pt idx="225">
                  <c:v>0.499937458</c:v>
                </c:pt>
                <c:pt idx="226">
                  <c:v>0.499937458</c:v>
                </c:pt>
                <c:pt idx="227">
                  <c:v>0.499937458</c:v>
                </c:pt>
                <c:pt idx="228">
                  <c:v>0.499937458</c:v>
                </c:pt>
                <c:pt idx="229">
                  <c:v>0.49996247700000002</c:v>
                </c:pt>
                <c:pt idx="230">
                  <c:v>0.49996247700000002</c:v>
                </c:pt>
                <c:pt idx="231">
                  <c:v>0.49996247700000002</c:v>
                </c:pt>
                <c:pt idx="232">
                  <c:v>0.49996247700000002</c:v>
                </c:pt>
                <c:pt idx="233">
                  <c:v>0.49996247700000002</c:v>
                </c:pt>
                <c:pt idx="234">
                  <c:v>0.49996247700000002</c:v>
                </c:pt>
                <c:pt idx="235">
                  <c:v>0.49996247700000002</c:v>
                </c:pt>
                <c:pt idx="236">
                  <c:v>0.49996247700000002</c:v>
                </c:pt>
                <c:pt idx="237">
                  <c:v>0.49998749300000001</c:v>
                </c:pt>
                <c:pt idx="238">
                  <c:v>0.49997498600000001</c:v>
                </c:pt>
                <c:pt idx="239">
                  <c:v>0.49997498600000001</c:v>
                </c:pt>
                <c:pt idx="240">
                  <c:v>0.49997498600000001</c:v>
                </c:pt>
                <c:pt idx="241">
                  <c:v>0.49997498600000001</c:v>
                </c:pt>
                <c:pt idx="242">
                  <c:v>0.49997498600000001</c:v>
                </c:pt>
                <c:pt idx="243">
                  <c:v>0.49997498600000001</c:v>
                </c:pt>
                <c:pt idx="244">
                  <c:v>0.49997498600000001</c:v>
                </c:pt>
                <c:pt idx="245">
                  <c:v>0.49996247999999999</c:v>
                </c:pt>
                <c:pt idx="246">
                  <c:v>0.49996247999999999</c:v>
                </c:pt>
                <c:pt idx="247">
                  <c:v>0.49996247999999999</c:v>
                </c:pt>
                <c:pt idx="248">
                  <c:v>0.49994997499999999</c:v>
                </c:pt>
                <c:pt idx="249">
                  <c:v>0.49994997499999999</c:v>
                </c:pt>
                <c:pt idx="250">
                  <c:v>0.49994997499999999</c:v>
                </c:pt>
                <c:pt idx="251">
                  <c:v>0.49994997499999999</c:v>
                </c:pt>
                <c:pt idx="252">
                  <c:v>0.49994997499999999</c:v>
                </c:pt>
                <c:pt idx="253">
                  <c:v>0.49997498899999998</c:v>
                </c:pt>
                <c:pt idx="254">
                  <c:v>0.49997498899999998</c:v>
                </c:pt>
                <c:pt idx="255">
                  <c:v>0.49997498899999998</c:v>
                </c:pt>
                <c:pt idx="256">
                  <c:v>0.49997498899999998</c:v>
                </c:pt>
                <c:pt idx="257">
                  <c:v>0.5</c:v>
                </c:pt>
                <c:pt idx="258">
                  <c:v>0.5</c:v>
                </c:pt>
                <c:pt idx="259">
                  <c:v>0.499987495</c:v>
                </c:pt>
                <c:pt idx="260">
                  <c:v>0.499987495</c:v>
                </c:pt>
                <c:pt idx="261">
                  <c:v>0.5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0.5</c:v>
                </c:pt>
                <c:pt idx="266">
                  <c:v>0.50001250399999997</c:v>
                </c:pt>
                <c:pt idx="267">
                  <c:v>0.5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0.499987497</c:v>
                </c:pt>
                <c:pt idx="273">
                  <c:v>0.499987497</c:v>
                </c:pt>
                <c:pt idx="274">
                  <c:v>0.499987497</c:v>
                </c:pt>
                <c:pt idx="275">
                  <c:v>0.499987497</c:v>
                </c:pt>
                <c:pt idx="276">
                  <c:v>0.499987497</c:v>
                </c:pt>
                <c:pt idx="277">
                  <c:v>0.499987497</c:v>
                </c:pt>
                <c:pt idx="278">
                  <c:v>0.499987497</c:v>
                </c:pt>
                <c:pt idx="279">
                  <c:v>0.499987497</c:v>
                </c:pt>
                <c:pt idx="280">
                  <c:v>0.499987497</c:v>
                </c:pt>
                <c:pt idx="281">
                  <c:v>0.49997499400000001</c:v>
                </c:pt>
                <c:pt idx="282">
                  <c:v>0.49997499400000001</c:v>
                </c:pt>
                <c:pt idx="283">
                  <c:v>0.49997499400000001</c:v>
                </c:pt>
                <c:pt idx="284">
                  <c:v>0.499987497</c:v>
                </c:pt>
                <c:pt idx="285">
                  <c:v>0.499987497</c:v>
                </c:pt>
                <c:pt idx="286">
                  <c:v>0.499987497</c:v>
                </c:pt>
                <c:pt idx="287">
                  <c:v>0.499987497</c:v>
                </c:pt>
                <c:pt idx="288">
                  <c:v>0.499987497</c:v>
                </c:pt>
                <c:pt idx="289">
                  <c:v>0.499987497</c:v>
                </c:pt>
                <c:pt idx="290">
                  <c:v>0.499987497</c:v>
                </c:pt>
                <c:pt idx="291">
                  <c:v>0.499987497</c:v>
                </c:pt>
                <c:pt idx="292">
                  <c:v>0.499987497</c:v>
                </c:pt>
                <c:pt idx="293">
                  <c:v>0.499987497</c:v>
                </c:pt>
                <c:pt idx="294">
                  <c:v>0.499987497</c:v>
                </c:pt>
                <c:pt idx="295">
                  <c:v>0.5</c:v>
                </c:pt>
                <c:pt idx="296">
                  <c:v>0.50001250200000003</c:v>
                </c:pt>
                <c:pt idx="297">
                  <c:v>0.50001250200000003</c:v>
                </c:pt>
                <c:pt idx="298">
                  <c:v>0.50001250200000003</c:v>
                </c:pt>
                <c:pt idx="299">
                  <c:v>0.50002500400000005</c:v>
                </c:pt>
                <c:pt idx="300">
                  <c:v>0.50002500400000005</c:v>
                </c:pt>
                <c:pt idx="301">
                  <c:v>0.50002500400000005</c:v>
                </c:pt>
                <c:pt idx="302">
                  <c:v>0.50002500400000005</c:v>
                </c:pt>
                <c:pt idx="303">
                  <c:v>0.50002500400000005</c:v>
                </c:pt>
                <c:pt idx="304">
                  <c:v>0.50002500400000005</c:v>
                </c:pt>
                <c:pt idx="305">
                  <c:v>0.50002500400000005</c:v>
                </c:pt>
                <c:pt idx="306">
                  <c:v>0.50001250200000003</c:v>
                </c:pt>
                <c:pt idx="307">
                  <c:v>0.50003750300000005</c:v>
                </c:pt>
                <c:pt idx="308">
                  <c:v>0.50003750300000005</c:v>
                </c:pt>
                <c:pt idx="309">
                  <c:v>0.50003750300000005</c:v>
                </c:pt>
                <c:pt idx="310">
                  <c:v>0.50003750300000005</c:v>
                </c:pt>
                <c:pt idx="311">
                  <c:v>0.50003750300000005</c:v>
                </c:pt>
                <c:pt idx="312">
                  <c:v>0.50003750300000005</c:v>
                </c:pt>
                <c:pt idx="313">
                  <c:v>0.50003750300000005</c:v>
                </c:pt>
                <c:pt idx="314">
                  <c:v>0.50003750300000005</c:v>
                </c:pt>
                <c:pt idx="315">
                  <c:v>0.50003750300000005</c:v>
                </c:pt>
                <c:pt idx="316">
                  <c:v>0.50003750300000005</c:v>
                </c:pt>
                <c:pt idx="317">
                  <c:v>0.50003750300000005</c:v>
                </c:pt>
                <c:pt idx="318">
                  <c:v>0.50003750300000005</c:v>
                </c:pt>
                <c:pt idx="319">
                  <c:v>0.50003750300000005</c:v>
                </c:pt>
                <c:pt idx="320">
                  <c:v>0.50003750300000005</c:v>
                </c:pt>
                <c:pt idx="321">
                  <c:v>0.50003750300000005</c:v>
                </c:pt>
                <c:pt idx="322">
                  <c:v>0.50003750300000005</c:v>
                </c:pt>
                <c:pt idx="323">
                  <c:v>0.50003750300000005</c:v>
                </c:pt>
                <c:pt idx="324">
                  <c:v>0.50003750300000005</c:v>
                </c:pt>
                <c:pt idx="325">
                  <c:v>0.50003750300000005</c:v>
                </c:pt>
                <c:pt idx="326">
                  <c:v>0.50003750300000005</c:v>
                </c:pt>
                <c:pt idx="327">
                  <c:v>0.50003750300000005</c:v>
                </c:pt>
                <c:pt idx="328">
                  <c:v>0.50003750300000005</c:v>
                </c:pt>
                <c:pt idx="329">
                  <c:v>0.50003750300000005</c:v>
                </c:pt>
                <c:pt idx="330">
                  <c:v>0.50003750300000005</c:v>
                </c:pt>
                <c:pt idx="331">
                  <c:v>0.50003750300000005</c:v>
                </c:pt>
                <c:pt idx="332">
                  <c:v>0.50003750300000005</c:v>
                </c:pt>
                <c:pt idx="333">
                  <c:v>0.50003750300000005</c:v>
                </c:pt>
                <c:pt idx="334">
                  <c:v>0.50003750300000005</c:v>
                </c:pt>
                <c:pt idx="335">
                  <c:v>0.50003750300000005</c:v>
                </c:pt>
                <c:pt idx="336">
                  <c:v>0.50003750300000005</c:v>
                </c:pt>
                <c:pt idx="337">
                  <c:v>0.50003750300000005</c:v>
                </c:pt>
                <c:pt idx="338">
                  <c:v>0.50003750300000005</c:v>
                </c:pt>
                <c:pt idx="339">
                  <c:v>0.50001249999999997</c:v>
                </c:pt>
                <c:pt idx="340">
                  <c:v>0.50001249999999997</c:v>
                </c:pt>
                <c:pt idx="341">
                  <c:v>0.50001249999999997</c:v>
                </c:pt>
                <c:pt idx="342">
                  <c:v>0.50001249999999997</c:v>
                </c:pt>
                <c:pt idx="343">
                  <c:v>0.50001249999999997</c:v>
                </c:pt>
                <c:pt idx="344">
                  <c:v>0.50001249999999997</c:v>
                </c:pt>
                <c:pt idx="345">
                  <c:v>0.50001249999999997</c:v>
                </c:pt>
                <c:pt idx="346">
                  <c:v>0.5</c:v>
                </c:pt>
                <c:pt idx="347">
                  <c:v>0.5</c:v>
                </c:pt>
                <c:pt idx="348">
                  <c:v>0.5</c:v>
                </c:pt>
                <c:pt idx="349">
                  <c:v>0.5</c:v>
                </c:pt>
                <c:pt idx="350">
                  <c:v>0.5</c:v>
                </c:pt>
                <c:pt idx="351">
                  <c:v>0.5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0.5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  <c:pt idx="365">
                  <c:v>0.5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</c:v>
                </c:pt>
                <c:pt idx="780">
                  <c:v>0.5</c:v>
                </c:pt>
                <c:pt idx="781">
                  <c:v>0.5</c:v>
                </c:pt>
                <c:pt idx="782">
                  <c:v>0.5</c:v>
                </c:pt>
                <c:pt idx="783">
                  <c:v>0.5</c:v>
                </c:pt>
                <c:pt idx="784">
                  <c:v>0.5</c:v>
                </c:pt>
                <c:pt idx="785">
                  <c:v>0.5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0.5</c:v>
                </c:pt>
                <c:pt idx="791">
                  <c:v>0.5</c:v>
                </c:pt>
                <c:pt idx="792">
                  <c:v>0.5</c:v>
                </c:pt>
                <c:pt idx="793">
                  <c:v>0.5</c:v>
                </c:pt>
                <c:pt idx="794">
                  <c:v>0.5</c:v>
                </c:pt>
                <c:pt idx="795">
                  <c:v>0.5</c:v>
                </c:pt>
                <c:pt idx="796">
                  <c:v>0.5</c:v>
                </c:pt>
                <c:pt idx="797">
                  <c:v>0.5</c:v>
                </c:pt>
                <c:pt idx="798">
                  <c:v>0.5</c:v>
                </c:pt>
                <c:pt idx="799">
                  <c:v>0.5</c:v>
                </c:pt>
                <c:pt idx="800">
                  <c:v>0.5</c:v>
                </c:pt>
                <c:pt idx="801">
                  <c:v>0.5</c:v>
                </c:pt>
                <c:pt idx="802">
                  <c:v>0.5</c:v>
                </c:pt>
                <c:pt idx="803">
                  <c:v>0.5</c:v>
                </c:pt>
                <c:pt idx="804">
                  <c:v>0.5</c:v>
                </c:pt>
                <c:pt idx="805">
                  <c:v>0.5</c:v>
                </c:pt>
                <c:pt idx="806">
                  <c:v>0.5</c:v>
                </c:pt>
                <c:pt idx="807">
                  <c:v>0.5</c:v>
                </c:pt>
                <c:pt idx="808">
                  <c:v>0.5</c:v>
                </c:pt>
                <c:pt idx="809">
                  <c:v>0.5</c:v>
                </c:pt>
                <c:pt idx="810">
                  <c:v>0.5</c:v>
                </c:pt>
                <c:pt idx="811">
                  <c:v>0.5</c:v>
                </c:pt>
                <c:pt idx="812">
                  <c:v>0.5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0.5</c:v>
                </c:pt>
                <c:pt idx="819">
                  <c:v>0.5</c:v>
                </c:pt>
                <c:pt idx="820">
                  <c:v>0.5</c:v>
                </c:pt>
                <c:pt idx="821">
                  <c:v>0.5</c:v>
                </c:pt>
                <c:pt idx="822">
                  <c:v>0.5</c:v>
                </c:pt>
                <c:pt idx="823">
                  <c:v>0.5</c:v>
                </c:pt>
                <c:pt idx="824">
                  <c:v>0.5</c:v>
                </c:pt>
                <c:pt idx="825">
                  <c:v>0.5</c:v>
                </c:pt>
                <c:pt idx="826">
                  <c:v>0.5</c:v>
                </c:pt>
                <c:pt idx="827">
                  <c:v>0.5</c:v>
                </c:pt>
                <c:pt idx="828">
                  <c:v>0.5</c:v>
                </c:pt>
                <c:pt idx="829">
                  <c:v>0.5</c:v>
                </c:pt>
                <c:pt idx="830">
                  <c:v>0.5</c:v>
                </c:pt>
                <c:pt idx="831">
                  <c:v>0.5</c:v>
                </c:pt>
                <c:pt idx="832">
                  <c:v>0.5</c:v>
                </c:pt>
                <c:pt idx="833">
                  <c:v>0.5</c:v>
                </c:pt>
                <c:pt idx="834">
                  <c:v>0.5</c:v>
                </c:pt>
                <c:pt idx="835">
                  <c:v>0.5</c:v>
                </c:pt>
                <c:pt idx="836">
                  <c:v>0.5</c:v>
                </c:pt>
                <c:pt idx="837">
                  <c:v>0.5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0.5</c:v>
                </c:pt>
                <c:pt idx="842">
                  <c:v>0.5</c:v>
                </c:pt>
                <c:pt idx="843">
                  <c:v>0.5</c:v>
                </c:pt>
                <c:pt idx="844">
                  <c:v>0.5</c:v>
                </c:pt>
                <c:pt idx="845">
                  <c:v>0.5</c:v>
                </c:pt>
                <c:pt idx="846">
                  <c:v>0.5</c:v>
                </c:pt>
                <c:pt idx="847">
                  <c:v>0.5</c:v>
                </c:pt>
                <c:pt idx="848">
                  <c:v>0.5</c:v>
                </c:pt>
                <c:pt idx="849">
                  <c:v>0.5</c:v>
                </c:pt>
                <c:pt idx="850">
                  <c:v>0.5</c:v>
                </c:pt>
                <c:pt idx="851">
                  <c:v>0.5</c:v>
                </c:pt>
                <c:pt idx="852">
                  <c:v>0.5</c:v>
                </c:pt>
                <c:pt idx="853">
                  <c:v>0.5</c:v>
                </c:pt>
                <c:pt idx="854">
                  <c:v>0.5</c:v>
                </c:pt>
                <c:pt idx="855">
                  <c:v>0.5</c:v>
                </c:pt>
                <c:pt idx="856">
                  <c:v>0.5</c:v>
                </c:pt>
                <c:pt idx="857">
                  <c:v>0.5</c:v>
                </c:pt>
                <c:pt idx="858">
                  <c:v>0.5</c:v>
                </c:pt>
                <c:pt idx="859">
                  <c:v>0.5</c:v>
                </c:pt>
                <c:pt idx="860">
                  <c:v>0.5</c:v>
                </c:pt>
                <c:pt idx="861">
                  <c:v>0.5</c:v>
                </c:pt>
                <c:pt idx="862">
                  <c:v>0.5</c:v>
                </c:pt>
                <c:pt idx="863">
                  <c:v>0.5</c:v>
                </c:pt>
                <c:pt idx="864">
                  <c:v>0.5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0.5</c:v>
                </c:pt>
                <c:pt idx="869">
                  <c:v>0.5</c:v>
                </c:pt>
                <c:pt idx="870">
                  <c:v>0.5</c:v>
                </c:pt>
                <c:pt idx="871">
                  <c:v>0.5</c:v>
                </c:pt>
                <c:pt idx="872">
                  <c:v>0.5</c:v>
                </c:pt>
                <c:pt idx="873">
                  <c:v>0.5</c:v>
                </c:pt>
                <c:pt idx="874">
                  <c:v>0.5</c:v>
                </c:pt>
                <c:pt idx="875">
                  <c:v>0.5</c:v>
                </c:pt>
                <c:pt idx="876">
                  <c:v>0.5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</c:v>
                </c:pt>
                <c:pt idx="904">
                  <c:v>0.5</c:v>
                </c:pt>
                <c:pt idx="905">
                  <c:v>0.5</c:v>
                </c:pt>
                <c:pt idx="906">
                  <c:v>0.5</c:v>
                </c:pt>
                <c:pt idx="907">
                  <c:v>0.5</c:v>
                </c:pt>
                <c:pt idx="908">
                  <c:v>0.5</c:v>
                </c:pt>
                <c:pt idx="909">
                  <c:v>0.5</c:v>
                </c:pt>
                <c:pt idx="910">
                  <c:v>0.5</c:v>
                </c:pt>
                <c:pt idx="911">
                  <c:v>0.5</c:v>
                </c:pt>
                <c:pt idx="912">
                  <c:v>0.5</c:v>
                </c:pt>
                <c:pt idx="913">
                  <c:v>0.5</c:v>
                </c:pt>
                <c:pt idx="914">
                  <c:v>0.5</c:v>
                </c:pt>
                <c:pt idx="915">
                  <c:v>0.5</c:v>
                </c:pt>
                <c:pt idx="916">
                  <c:v>0.5</c:v>
                </c:pt>
                <c:pt idx="917">
                  <c:v>0.5</c:v>
                </c:pt>
                <c:pt idx="918">
                  <c:v>0.5</c:v>
                </c:pt>
                <c:pt idx="919">
                  <c:v>0.5</c:v>
                </c:pt>
                <c:pt idx="920">
                  <c:v>0.5</c:v>
                </c:pt>
                <c:pt idx="921">
                  <c:v>0.5</c:v>
                </c:pt>
                <c:pt idx="922">
                  <c:v>0.5</c:v>
                </c:pt>
                <c:pt idx="923">
                  <c:v>0.5</c:v>
                </c:pt>
                <c:pt idx="924">
                  <c:v>0.5</c:v>
                </c:pt>
                <c:pt idx="925">
                  <c:v>0.5</c:v>
                </c:pt>
                <c:pt idx="926">
                  <c:v>0.5</c:v>
                </c:pt>
                <c:pt idx="927">
                  <c:v>0.5</c:v>
                </c:pt>
                <c:pt idx="928">
                  <c:v>0.5</c:v>
                </c:pt>
                <c:pt idx="929">
                  <c:v>0.5</c:v>
                </c:pt>
                <c:pt idx="930">
                  <c:v>0.5</c:v>
                </c:pt>
                <c:pt idx="931">
                  <c:v>0.5</c:v>
                </c:pt>
                <c:pt idx="932">
                  <c:v>0.5</c:v>
                </c:pt>
                <c:pt idx="933">
                  <c:v>0.5</c:v>
                </c:pt>
                <c:pt idx="934">
                  <c:v>0.5</c:v>
                </c:pt>
                <c:pt idx="935">
                  <c:v>0.5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0.5</c:v>
                </c:pt>
                <c:pt idx="947">
                  <c:v>0.5</c:v>
                </c:pt>
                <c:pt idx="948">
                  <c:v>0.5</c:v>
                </c:pt>
                <c:pt idx="949">
                  <c:v>0.5</c:v>
                </c:pt>
                <c:pt idx="950">
                  <c:v>0.5</c:v>
                </c:pt>
                <c:pt idx="951">
                  <c:v>0.5</c:v>
                </c:pt>
                <c:pt idx="952">
                  <c:v>0.5</c:v>
                </c:pt>
                <c:pt idx="953">
                  <c:v>0.5</c:v>
                </c:pt>
                <c:pt idx="954">
                  <c:v>0.5</c:v>
                </c:pt>
                <c:pt idx="955">
                  <c:v>0.5</c:v>
                </c:pt>
                <c:pt idx="956">
                  <c:v>0.5</c:v>
                </c:pt>
                <c:pt idx="957">
                  <c:v>0.5</c:v>
                </c:pt>
                <c:pt idx="958">
                  <c:v>0.5</c:v>
                </c:pt>
                <c:pt idx="959">
                  <c:v>0.5</c:v>
                </c:pt>
                <c:pt idx="960">
                  <c:v>0.5</c:v>
                </c:pt>
                <c:pt idx="961">
                  <c:v>0.5</c:v>
                </c:pt>
                <c:pt idx="962">
                  <c:v>0.5</c:v>
                </c:pt>
                <c:pt idx="963">
                  <c:v>0.5</c:v>
                </c:pt>
                <c:pt idx="964">
                  <c:v>0.5</c:v>
                </c:pt>
                <c:pt idx="965">
                  <c:v>0.5</c:v>
                </c:pt>
                <c:pt idx="966">
                  <c:v>0.5</c:v>
                </c:pt>
                <c:pt idx="967">
                  <c:v>0.5</c:v>
                </c:pt>
                <c:pt idx="968">
                  <c:v>0.5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27424"/>
        <c:axId val="175529344"/>
      </c:scatterChart>
      <c:valAx>
        <c:axId val="175527424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Recall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75529344"/>
        <c:crosses val="autoZero"/>
        <c:crossBetween val="midCat"/>
        <c:majorUnit val="0.25"/>
      </c:valAx>
      <c:valAx>
        <c:axId val="175529344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Precision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527424"/>
        <c:crosses val="autoZero"/>
        <c:crossBetween val="midCat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0.44646</cdr:x>
      <cdr:y>0.26584</cdr:y>
    </cdr:from>
    <cdr:to>
      <cdr:x>0.52429</cdr:x>
      <cdr:y>0.45572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3096344" y="1008112"/>
          <a:ext cx="539750" cy="72008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0.52429</cdr:x>
      <cdr:y>0.16845</cdr:y>
    </cdr:from>
    <cdr:to>
      <cdr:x>0.66987</cdr:x>
      <cdr:y>0.26584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3636094" y="638780"/>
          <a:ext cx="10096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Training</a:t>
          </a:r>
          <a:endParaRPr lang="en-GB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055938" y="9559925"/>
            <a:ext cx="636587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01" tIns="50765" rIns="97901" bIns="50765">
            <a:spAutoFit/>
          </a:bodyPr>
          <a:lstStyle/>
          <a:p>
            <a:pPr algn="ctr" defTabSz="950913" eaLnBrk="0" hangingPunct="0">
              <a:lnSpc>
                <a:spcPct val="90000"/>
              </a:lnSpc>
            </a:pPr>
            <a:r>
              <a:rPr lang="en-US" sz="900" b="0">
                <a:solidFill>
                  <a:schemeClr val="tx1"/>
                </a:solidFill>
              </a:rPr>
              <a:t>Page </a:t>
            </a:r>
            <a:fld id="{0B0986BB-C9A5-4925-94CC-B59B68A5812C}" type="slidenum">
              <a:rPr lang="en-US" sz="900" b="0">
                <a:solidFill>
                  <a:schemeClr val="tx1"/>
                </a:solidFill>
              </a:rPr>
              <a:pPr algn="ctr" defTabSz="950913" eaLnBrk="0" hangingPunct="0">
                <a:lnSpc>
                  <a:spcPct val="90000"/>
                </a:lnSpc>
              </a:pPr>
              <a:t>‹#›</a:t>
            </a:fld>
            <a:endParaRPr lang="en-US" sz="9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22587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BA912C-9E15-4C2F-9AA8-07CEC648C820}" type="datetimeFigureOut">
              <a:rPr lang="en-GB"/>
              <a:pPr>
                <a:defRPr/>
              </a:pPr>
              <a:t>11/10/2018</a:t>
            </a:fld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" y="765175"/>
            <a:ext cx="6645275" cy="373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5513"/>
            <a:ext cx="4992688" cy="442595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17825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391650"/>
            <a:ext cx="2922587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214C-F4C1-4658-9DE3-F5D9FED7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45986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96734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42720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93467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3247" indent="-285864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457" indent="-228691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840" indent="-228691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8223" indent="-228691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5606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2989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30372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7754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fld id="{82CCF8EC-B563-4B26-9650-AFCEF3D6002B}" type="slidenum">
              <a:rPr lang="en-US" sz="1200">
                <a:solidFill>
                  <a:srgbClr val="000080"/>
                </a:solidFill>
              </a:rPr>
              <a:pPr/>
              <a:t>1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37194" y="9391395"/>
            <a:ext cx="2922365" cy="5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39" tIns="46431" rIns="54839" bIns="46431" anchor="b"/>
          <a:lstStyle>
            <a:lvl1pPr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fld id="{D973CC4E-68A8-4365-A2CC-85D3EA8A4073}" type="slidenum">
              <a:rPr lang="en-US" sz="1200">
                <a:solidFill>
                  <a:srgbClr val="000080"/>
                </a:solidFill>
              </a:rPr>
              <a:pPr algn="r">
                <a:spcBef>
                  <a:spcPct val="20000"/>
                </a:spcBef>
              </a:pPr>
              <a:t>1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65175"/>
            <a:ext cx="6645275" cy="3738563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nd divider">
    <p:bg bwMode="ltGray">
      <p:bgPr>
        <a:gradFill>
          <a:gsLst>
            <a:gs pos="0">
              <a:schemeClr val="accent2">
                <a:lumMod val="19000"/>
              </a:schemeClr>
            </a:gs>
            <a:gs pos="77000">
              <a:schemeClr val="accent2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2553" y="3831890"/>
            <a:ext cx="6381750" cy="599598"/>
          </a:xfrm>
        </p:spPr>
        <p:txBody>
          <a:bodyPr wrap="square" tIns="46026" bIns="46026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88000" y="4716000"/>
            <a:ext cx="1629508" cy="32314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GB" sz="1500" b="0" dirty="0" smtClean="0">
                <a:solidFill>
                  <a:srgbClr val="FFFFFF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8" y="906565"/>
            <a:ext cx="46355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77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41400"/>
            <a:ext cx="8470238" cy="364558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30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 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726546"/>
            <a:ext cx="8470238" cy="39604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6137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61928" y="4936225"/>
            <a:ext cx="881697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779163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4394200" algn="ctr"/>
                <a:tab pos="8612188" algn="r"/>
                <a:tab pos="8789988" algn="r"/>
              </a:tabLst>
              <a:defRPr/>
            </a:pPr>
            <a:r>
              <a:rPr lang="en-GB" sz="800" b="0" dirty="0" smtClean="0">
                <a:solidFill>
                  <a:srgbClr val="72166B"/>
                </a:solidFill>
              </a:rPr>
              <a:t>	</a:t>
            </a:r>
            <a:r>
              <a:rPr lang="en-GB" sz="800" dirty="0" smtClean="0">
                <a:solidFill>
                  <a:srgbClr val="72166B"/>
                </a:solidFill>
              </a:rPr>
              <a:t>© Imagination Technologies		</a:t>
            </a:r>
            <a:fld id="{FAB5480B-93E9-413A-8BBC-71F34EA21CF0}" type="slidenum">
              <a:rPr lang="en-GB" sz="800" smtClean="0">
                <a:solidFill>
                  <a:srgbClr val="72166B"/>
                </a:solidFill>
              </a:rPr>
              <a:pPr defTabSz="779163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4394200" algn="ctr"/>
                  <a:tab pos="8612188" algn="r"/>
                  <a:tab pos="8789988" algn="r"/>
                </a:tabLst>
                <a:defRPr/>
              </a:pPr>
              <a:t>‹#›</a:t>
            </a:fld>
            <a:endParaRPr lang="en-US" sz="800" dirty="0">
              <a:solidFill>
                <a:srgbClr val="72166B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288000"/>
            <a:ext cx="75152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1" y="1041400"/>
            <a:ext cx="8470238" cy="366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142876" y="4776995"/>
            <a:ext cx="8836028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3988" tIns="45709" rIns="53988" bIns="45709" anchorCtr="1"/>
          <a:lstStyle/>
          <a:p>
            <a:endParaRPr lang="en-GB"/>
          </a:p>
        </p:txBody>
      </p:sp>
      <p:pic>
        <p:nvPicPr>
          <p:cNvPr id="6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6" y="4849767"/>
            <a:ext cx="1250866" cy="2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7" r:id="rId2"/>
    <p:sldLayoutId id="2147484178" r:id="rId3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09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1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28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3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180933" indent="-18093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8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60281" indent="-18410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536453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720561" indent="-18410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896734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072906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258602" indent="-185696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434774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4385265" indent="-342822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6525" y="4281940"/>
            <a:ext cx="4572000" cy="61861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Paul Brasnett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Senior Research Manager</a:t>
            </a:r>
          </a:p>
          <a:p>
            <a:pPr algn="ctr"/>
            <a:r>
              <a:rPr lang="en-GB" dirty="0" err="1" smtClean="0">
                <a:solidFill>
                  <a:srgbClr val="FFFFFF"/>
                </a:solidFill>
              </a:rPr>
              <a:t>PowerVR</a:t>
            </a:r>
            <a:r>
              <a:rPr lang="en-GB" dirty="0" smtClean="0">
                <a:solidFill>
                  <a:srgbClr val="FFFFFF"/>
                </a:solidFill>
              </a:rPr>
              <a:t> Vision &amp; AI</a:t>
            </a: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1650" y="3696875"/>
            <a:ext cx="6381750" cy="471488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Enabling </a:t>
            </a:r>
            <a:r>
              <a:rPr lang="en-GB" dirty="0" smtClean="0">
                <a:solidFill>
                  <a:srgbClr val="FFFFFF"/>
                </a:solidFill>
              </a:rPr>
              <a:t>Traditional Vision </a:t>
            </a:r>
            <a:r>
              <a:rPr lang="en-GB" dirty="0">
                <a:solidFill>
                  <a:srgbClr val="FFFFFF"/>
                </a:solidFill>
              </a:rPr>
              <a:t>on </a:t>
            </a:r>
            <a:r>
              <a:rPr lang="en-GB" dirty="0" smtClean="0">
                <a:solidFill>
                  <a:srgbClr val="FFFFFF"/>
                </a:solidFill>
              </a:rPr>
              <a:t>Specialized Deep Learning Hardware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Processors for Embedded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77925" y="925033"/>
            <a:ext cx="5816010" cy="3359901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5" name="Straight Connector 14"/>
          <p:cNvCxnSpPr>
            <a:stCxn id="14" idx="0"/>
            <a:endCxn id="14" idx="2"/>
          </p:cNvCxnSpPr>
          <p:nvPr/>
        </p:nvCxnSpPr>
        <p:spPr>
          <a:xfrm>
            <a:off x="4385930" y="925033"/>
            <a:ext cx="0" cy="3359901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</p:cxnSp>
      <p:cxnSp>
        <p:nvCxnSpPr>
          <p:cNvPr id="16" name="Straight Connector 15"/>
          <p:cNvCxnSpPr>
            <a:stCxn id="14" idx="1"/>
            <a:endCxn id="14" idx="3"/>
          </p:cNvCxnSpPr>
          <p:nvPr/>
        </p:nvCxnSpPr>
        <p:spPr>
          <a:xfrm>
            <a:off x="1477925" y="2604984"/>
            <a:ext cx="5816010" cy="0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82233" y="42849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DNN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5385" y="4299480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Traditional Vision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9" name="TextBox 18"/>
          <p:cNvSpPr txBox="1"/>
          <p:nvPr/>
        </p:nvSpPr>
        <p:spPr>
          <a:xfrm rot="18900000">
            <a:off x="-118072" y="144018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Programmable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0" name="TextBox 19"/>
          <p:cNvSpPr txBox="1"/>
          <p:nvPr/>
        </p:nvSpPr>
        <p:spPr>
          <a:xfrm rot="18900000">
            <a:off x="-79600" y="369963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Fixed function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5383" y="92503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  <a:latin typeface="HelveticaNeueLT Std"/>
              </a:rPr>
              <a:t>Maximum flexibility</a:t>
            </a:r>
            <a:endParaRPr lang="en-GB" sz="1800" b="0" dirty="0">
              <a:solidFill>
                <a:prstClr val="white"/>
              </a:solidFill>
              <a:latin typeface="HelveticaNeueLT St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0224" y="385011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  <a:latin typeface="HelveticaNeueLT Std"/>
              </a:rPr>
              <a:t>Optimum performance, area and power</a:t>
            </a:r>
            <a:endParaRPr lang="en-GB" sz="1800" b="0" dirty="0">
              <a:solidFill>
                <a:prstClr val="white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18849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Processors for Embedded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77925" y="925033"/>
            <a:ext cx="5816010" cy="3359901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5" name="Straight Connector 14"/>
          <p:cNvCxnSpPr>
            <a:stCxn id="14" idx="0"/>
            <a:endCxn id="14" idx="2"/>
          </p:cNvCxnSpPr>
          <p:nvPr/>
        </p:nvCxnSpPr>
        <p:spPr>
          <a:xfrm>
            <a:off x="4385930" y="925033"/>
            <a:ext cx="0" cy="3359901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</p:cxnSp>
      <p:cxnSp>
        <p:nvCxnSpPr>
          <p:cNvPr id="16" name="Straight Connector 15"/>
          <p:cNvCxnSpPr>
            <a:stCxn id="14" idx="1"/>
            <a:endCxn id="14" idx="3"/>
          </p:cNvCxnSpPr>
          <p:nvPr/>
        </p:nvCxnSpPr>
        <p:spPr>
          <a:xfrm>
            <a:off x="1477925" y="2604984"/>
            <a:ext cx="5816010" cy="0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82233" y="42849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DNN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5385" y="4299480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Traditional Vision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9" name="TextBox 18"/>
          <p:cNvSpPr txBox="1"/>
          <p:nvPr/>
        </p:nvSpPr>
        <p:spPr>
          <a:xfrm rot="18900000">
            <a:off x="-118072" y="144018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Programmable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0" name="TextBox 19"/>
          <p:cNvSpPr txBox="1"/>
          <p:nvPr/>
        </p:nvSpPr>
        <p:spPr>
          <a:xfrm rot="18900000">
            <a:off x="-79600" y="369963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Fixed function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5383" y="92503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  <a:latin typeface="HelveticaNeueLT Std"/>
              </a:rPr>
              <a:t>Maximum flexibility</a:t>
            </a:r>
            <a:endParaRPr lang="en-GB" sz="1800" b="0" dirty="0">
              <a:solidFill>
                <a:prstClr val="white"/>
              </a:solidFill>
              <a:latin typeface="HelveticaNeueLT St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0224" y="385011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  <a:latin typeface="HelveticaNeueLT Std"/>
              </a:rPr>
              <a:t>Optimum performance, area and power</a:t>
            </a:r>
            <a:endParaRPr lang="en-GB" sz="1800" b="0" dirty="0">
              <a:solidFill>
                <a:prstClr val="white"/>
              </a:solidFill>
              <a:latin typeface="HelveticaNeueLT St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114" y="2966932"/>
            <a:ext cx="1765166" cy="324898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err="1" smtClean="0">
                <a:solidFill>
                  <a:schemeClr val="bg1"/>
                </a:solidFill>
              </a:rPr>
              <a:t>PowerVR</a:t>
            </a:r>
            <a:r>
              <a:rPr lang="en-GB" sz="1600" b="0" dirty="0" smtClean="0">
                <a:solidFill>
                  <a:schemeClr val="bg1"/>
                </a:solidFill>
              </a:rPr>
              <a:t> 2NX</a:t>
            </a:r>
          </a:p>
        </p:txBody>
      </p:sp>
    </p:spTree>
    <p:extLst>
      <p:ext uri="{BB962C8B-B14F-4D97-AF65-F5344CB8AC3E}">
        <p14:creationId xmlns:p14="http://schemas.microsoft.com/office/powerpoint/2010/main" val="1993175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Processors for Embedded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77925" y="925033"/>
            <a:ext cx="5816010" cy="3359901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5" name="Straight Connector 14"/>
          <p:cNvCxnSpPr>
            <a:stCxn id="14" idx="0"/>
            <a:endCxn id="14" idx="2"/>
          </p:cNvCxnSpPr>
          <p:nvPr/>
        </p:nvCxnSpPr>
        <p:spPr>
          <a:xfrm>
            <a:off x="4385930" y="925033"/>
            <a:ext cx="0" cy="3359901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</p:cxnSp>
      <p:cxnSp>
        <p:nvCxnSpPr>
          <p:cNvPr id="16" name="Straight Connector 15"/>
          <p:cNvCxnSpPr>
            <a:stCxn id="14" idx="1"/>
            <a:endCxn id="14" idx="3"/>
          </p:cNvCxnSpPr>
          <p:nvPr/>
        </p:nvCxnSpPr>
        <p:spPr>
          <a:xfrm>
            <a:off x="1477925" y="2604984"/>
            <a:ext cx="5816010" cy="0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82233" y="42849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DNN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5385" y="4299480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Traditional Vision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5383" y="92503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  <a:latin typeface="HelveticaNeueLT Std"/>
              </a:rPr>
              <a:t>Maximum flexibility</a:t>
            </a:r>
            <a:endParaRPr lang="en-GB" sz="1800" b="0" dirty="0">
              <a:solidFill>
                <a:prstClr val="white"/>
              </a:solidFill>
              <a:latin typeface="HelveticaNeueLT St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0224" y="385011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  <a:latin typeface="HelveticaNeueLT Std"/>
              </a:rPr>
              <a:t>Optimum performance, area and power</a:t>
            </a:r>
            <a:endParaRPr lang="en-GB" sz="1800" b="0" dirty="0">
              <a:solidFill>
                <a:prstClr val="white"/>
              </a:solidFill>
              <a:latin typeface="HelveticaNeueLT Std"/>
            </a:endParaRPr>
          </a:p>
        </p:txBody>
      </p:sp>
      <p:sp>
        <p:nvSpPr>
          <p:cNvPr id="13" name="Cloud 12"/>
          <p:cNvSpPr/>
          <p:nvPr/>
        </p:nvSpPr>
        <p:spPr>
          <a:xfrm rot="20061915">
            <a:off x="4820606" y="2731059"/>
            <a:ext cx="2296888" cy="100607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TextBox 22"/>
          <p:cNvSpPr txBox="1"/>
          <p:nvPr/>
        </p:nvSpPr>
        <p:spPr>
          <a:xfrm rot="19627018">
            <a:off x="4916966" y="3003947"/>
            <a:ext cx="210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Traditional Vision</a:t>
            </a:r>
            <a:endParaRPr lang="en-GB" sz="1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900000">
            <a:off x="-118072" y="144018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Programmable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6" name="TextBox 25"/>
          <p:cNvSpPr txBox="1"/>
          <p:nvPr/>
        </p:nvSpPr>
        <p:spPr>
          <a:xfrm rot="18900000">
            <a:off x="-79600" y="369963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Fixed function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3091301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PowerVR</a:t>
            </a:r>
            <a:r>
              <a:rPr lang="en-GB" dirty="0" smtClean="0"/>
              <a:t> 2NX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41400"/>
            <a:ext cx="4649686" cy="3645585"/>
          </a:xfrm>
        </p:spPr>
        <p:txBody>
          <a:bodyPr/>
          <a:lstStyle/>
          <a:p>
            <a:pPr lvl="0"/>
            <a:r>
              <a:rPr lang="en-GB" dirty="0"/>
              <a:t>Scalable </a:t>
            </a:r>
            <a:r>
              <a:rPr lang="en-GB" dirty="0" smtClean="0"/>
              <a:t>neural network IP</a:t>
            </a:r>
            <a:endParaRPr lang="en-GB" dirty="0"/>
          </a:p>
          <a:p>
            <a:pPr lvl="1"/>
            <a:r>
              <a:rPr lang="en-GB" dirty="0" smtClean="0"/>
              <a:t>Up to 4TOp/s</a:t>
            </a:r>
          </a:p>
          <a:p>
            <a:r>
              <a:rPr lang="en-GB" dirty="0"/>
              <a:t>Fully </a:t>
            </a:r>
            <a:r>
              <a:rPr lang="en-GB" dirty="0" smtClean="0"/>
              <a:t>flexible data </a:t>
            </a:r>
            <a:r>
              <a:rPr lang="en-GB" dirty="0"/>
              <a:t>types </a:t>
            </a:r>
            <a:r>
              <a:rPr lang="en-GB" dirty="0" smtClean="0"/>
              <a:t>support</a:t>
            </a:r>
          </a:p>
          <a:p>
            <a:r>
              <a:rPr lang="en-GB" dirty="0"/>
              <a:t>Efficient data exchange formats for NNA to </a:t>
            </a:r>
            <a:r>
              <a:rPr lang="en-GB" dirty="0" smtClean="0"/>
              <a:t>GPU/CPU</a:t>
            </a:r>
          </a:p>
          <a:p>
            <a:r>
              <a:rPr lang="en-GB" dirty="0"/>
              <a:t>Dedicated support for all key </a:t>
            </a:r>
            <a:r>
              <a:rPr lang="en-GB" dirty="0" smtClean="0"/>
              <a:t>neural network </a:t>
            </a:r>
            <a:r>
              <a:rPr lang="en-GB" dirty="0"/>
              <a:t>layers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Deep Learning IP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86" y="699542"/>
            <a:ext cx="3873058" cy="372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97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PowerVR</a:t>
            </a:r>
            <a:r>
              <a:rPr lang="en-GB" dirty="0" smtClean="0"/>
              <a:t> 2NX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Optimised Dataflow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29725" y="1758848"/>
            <a:ext cx="8571483" cy="596878"/>
            <a:chOff x="74033" y="1277752"/>
            <a:chExt cx="6703212" cy="360000"/>
          </a:xfrm>
        </p:grpSpPr>
        <p:sp>
          <p:nvSpPr>
            <p:cNvPr id="6" name="Rectangle 5"/>
            <p:cNvSpPr/>
            <p:nvPr/>
          </p:nvSpPr>
          <p:spPr>
            <a:xfrm>
              <a:off x="1421650" y="1277752"/>
              <a:ext cx="1080000" cy="360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Convolution</a:t>
              </a:r>
              <a:endParaRPr lang="en-GB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033" y="1277752"/>
              <a:ext cx="1080000" cy="3600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Image</a:t>
              </a:r>
              <a:endParaRPr lang="en-GB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38499" y="1277752"/>
              <a:ext cx="1080000" cy="360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Activation</a:t>
              </a:r>
              <a:endParaRPr lang="en-GB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9269" y="1277752"/>
              <a:ext cx="1080000" cy="360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Pooling</a:t>
              </a:r>
              <a:endParaRPr lang="en-GB" sz="1400" dirty="0"/>
            </a:p>
          </p:txBody>
        </p:sp>
        <p:cxnSp>
          <p:nvCxnSpPr>
            <p:cNvPr id="10" name="Straight Arrow Connector 9"/>
            <p:cNvCxnSpPr>
              <a:stCxn id="7" idx="3"/>
              <a:endCxn id="6" idx="1"/>
            </p:cNvCxnSpPr>
            <p:nvPr/>
          </p:nvCxnSpPr>
          <p:spPr>
            <a:xfrm>
              <a:off x="1154033" y="1457752"/>
              <a:ext cx="26761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6" idx="3"/>
              <a:endCxn id="8" idx="1"/>
            </p:cNvCxnSpPr>
            <p:nvPr/>
          </p:nvCxnSpPr>
          <p:spPr>
            <a:xfrm>
              <a:off x="2501650" y="1457752"/>
              <a:ext cx="23684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8" idx="3"/>
              <a:endCxn id="9" idx="1"/>
            </p:cNvCxnSpPr>
            <p:nvPr/>
          </p:nvCxnSpPr>
          <p:spPr>
            <a:xfrm>
              <a:off x="3818499" y="1457752"/>
              <a:ext cx="22077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ectangle 12"/>
            <p:cNvSpPr/>
            <p:nvPr/>
          </p:nvSpPr>
          <p:spPr>
            <a:xfrm>
              <a:off x="5382090" y="1277752"/>
              <a:ext cx="1080000" cy="360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Normalization</a:t>
              </a:r>
              <a:endParaRPr lang="en-GB" sz="1200" dirty="0"/>
            </a:p>
          </p:txBody>
        </p:sp>
        <p:cxnSp>
          <p:nvCxnSpPr>
            <p:cNvPr id="14" name="Straight Arrow Connector 13"/>
            <p:cNvCxnSpPr>
              <a:stCxn id="9" idx="3"/>
              <a:endCxn id="13" idx="1"/>
            </p:cNvCxnSpPr>
            <p:nvPr/>
          </p:nvCxnSpPr>
          <p:spPr>
            <a:xfrm>
              <a:off x="5119269" y="1457752"/>
              <a:ext cx="26282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6462090" y="1443229"/>
              <a:ext cx="31515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429721" y="3075806"/>
            <a:ext cx="8571488" cy="895417"/>
            <a:chOff x="74033" y="1941700"/>
            <a:chExt cx="6703212" cy="540060"/>
          </a:xfrm>
        </p:grpSpPr>
        <p:sp>
          <p:nvSpPr>
            <p:cNvPr id="17" name="Rectangle 16"/>
            <p:cNvSpPr/>
            <p:nvPr/>
          </p:nvSpPr>
          <p:spPr>
            <a:xfrm>
              <a:off x="1421650" y="2031730"/>
              <a:ext cx="1080000" cy="3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Convolution</a:t>
              </a:r>
              <a:endParaRPr lang="en-GB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033" y="2031730"/>
              <a:ext cx="1080000" cy="3600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Image</a:t>
              </a:r>
              <a:endParaRPr lang="en-GB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38499" y="2031730"/>
              <a:ext cx="1080000" cy="3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Activation</a:t>
              </a:r>
              <a:endParaRPr lang="en-GB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39269" y="2031730"/>
              <a:ext cx="1080000" cy="3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Pooling</a:t>
              </a:r>
              <a:endParaRPr lang="en-GB" sz="1400" dirty="0"/>
            </a:p>
          </p:txBody>
        </p:sp>
        <p:cxnSp>
          <p:nvCxnSpPr>
            <p:cNvPr id="21" name="Straight Arrow Connector 20"/>
            <p:cNvCxnSpPr>
              <a:stCxn id="18" idx="3"/>
              <a:endCxn id="17" idx="1"/>
            </p:cNvCxnSpPr>
            <p:nvPr/>
          </p:nvCxnSpPr>
          <p:spPr>
            <a:xfrm>
              <a:off x="1154033" y="2211730"/>
              <a:ext cx="26761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19" idx="1"/>
            </p:cNvCxnSpPr>
            <p:nvPr/>
          </p:nvCxnSpPr>
          <p:spPr>
            <a:xfrm>
              <a:off x="2501650" y="2211730"/>
              <a:ext cx="23684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9" idx="3"/>
              <a:endCxn id="20" idx="1"/>
            </p:cNvCxnSpPr>
            <p:nvPr/>
          </p:nvCxnSpPr>
          <p:spPr>
            <a:xfrm>
              <a:off x="3818499" y="2211730"/>
              <a:ext cx="22077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5382090" y="2031730"/>
              <a:ext cx="1080000" cy="3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Normalization</a:t>
              </a:r>
              <a:endParaRPr lang="en-GB" sz="1400" dirty="0"/>
            </a:p>
          </p:txBody>
        </p:sp>
        <p:cxnSp>
          <p:nvCxnSpPr>
            <p:cNvPr id="25" name="Straight Arrow Connector 24"/>
            <p:cNvCxnSpPr>
              <a:stCxn id="20" idx="3"/>
              <a:endCxn id="24" idx="1"/>
            </p:cNvCxnSpPr>
            <p:nvPr/>
          </p:nvCxnSpPr>
          <p:spPr>
            <a:xfrm>
              <a:off x="5119269" y="2211730"/>
              <a:ext cx="26282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>
              <a:off x="6462090" y="2197207"/>
              <a:ext cx="31515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1268563" y="1941700"/>
              <a:ext cx="5351104" cy="540060"/>
            </a:xfrm>
            <a:prstGeom prst="rect">
              <a:avLst/>
            </a:prstGeom>
            <a:solidFill>
              <a:srgbClr val="72166B">
                <a:alpha val="67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US" sz="2400" b="0" dirty="0" smtClean="0">
                  <a:solidFill>
                    <a:srgbClr val="FFFFFF"/>
                  </a:solidFill>
                </a:rPr>
                <a:t>PowerVR 2NX – Single Pass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40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Learning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DNN primitives</a:t>
            </a:r>
          </a:p>
          <a:p>
            <a:pPr lvl="1"/>
            <a:r>
              <a:rPr lang="en-GB" dirty="0"/>
              <a:t>Convolution</a:t>
            </a:r>
          </a:p>
          <a:p>
            <a:pPr lvl="1"/>
            <a:r>
              <a:rPr lang="en-GB" dirty="0" smtClean="0"/>
              <a:t>Convolution transposed</a:t>
            </a:r>
            <a:endParaRPr lang="en-GB" dirty="0"/>
          </a:p>
          <a:p>
            <a:pPr lvl="1"/>
            <a:r>
              <a:rPr lang="en-GB" dirty="0"/>
              <a:t>Fully Connected</a:t>
            </a:r>
          </a:p>
          <a:p>
            <a:pPr lvl="1"/>
            <a:r>
              <a:rPr lang="en-GB" dirty="0"/>
              <a:t>Activation</a:t>
            </a:r>
          </a:p>
          <a:p>
            <a:pPr lvl="1"/>
            <a:r>
              <a:rPr lang="en-GB" dirty="0"/>
              <a:t>Pooling</a:t>
            </a:r>
          </a:p>
          <a:p>
            <a:pPr lvl="1"/>
            <a:r>
              <a:rPr lang="en-GB" dirty="0"/>
              <a:t>Tensor Operations</a:t>
            </a:r>
          </a:p>
          <a:p>
            <a:pPr lvl="1"/>
            <a:r>
              <a:rPr lang="en-GB" dirty="0"/>
              <a:t>Normalisation</a:t>
            </a:r>
          </a:p>
          <a:p>
            <a:r>
              <a:rPr lang="en-GB" dirty="0"/>
              <a:t>Expressing traditional vision using DL </a:t>
            </a:r>
            <a:r>
              <a:rPr lang="en-GB" dirty="0" smtClean="0"/>
              <a:t>primitives</a:t>
            </a:r>
          </a:p>
          <a:p>
            <a:pPr lvl="1"/>
            <a:r>
              <a:rPr lang="en-GB" dirty="0" smtClean="0"/>
              <a:t>Use </a:t>
            </a:r>
            <a:r>
              <a:rPr lang="en-GB" dirty="0" err="1" smtClean="0"/>
              <a:t>TensorFlow</a:t>
            </a:r>
            <a:r>
              <a:rPr lang="en-GB" dirty="0" smtClean="0"/>
              <a:t>, </a:t>
            </a:r>
            <a:r>
              <a:rPr lang="en-GB" dirty="0" err="1" smtClean="0"/>
              <a:t>Caffe</a:t>
            </a:r>
            <a:r>
              <a:rPr lang="en-GB" dirty="0" smtClean="0"/>
              <a:t>, etc.</a:t>
            </a:r>
            <a:endParaRPr lang="en-GB" dirty="0"/>
          </a:p>
          <a:p>
            <a:pPr lvl="1"/>
            <a:r>
              <a:rPr lang="en-GB" dirty="0"/>
              <a:t>Run on </a:t>
            </a:r>
            <a:r>
              <a:rPr lang="en-GB" dirty="0" err="1" smtClean="0"/>
              <a:t>PowerVR</a:t>
            </a:r>
            <a:r>
              <a:rPr lang="en-GB" dirty="0" smtClean="0"/>
              <a:t> 2NX processor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3200400" y="1456660"/>
            <a:ext cx="255181" cy="2105247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335" y="2324617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Supported by </a:t>
            </a:r>
            <a:r>
              <a:rPr lang="en-GB" sz="1800" b="0" dirty="0" err="1" smtClean="0">
                <a:solidFill>
                  <a:prstClr val="black"/>
                </a:solidFill>
                <a:latin typeface="HelveticaNeueLT Std"/>
              </a:rPr>
              <a:t>PowerVR</a:t>
            </a: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 2NX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389981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Support: From Frameworks to </a:t>
            </a:r>
            <a:r>
              <a:rPr lang="en-GB" dirty="0" err="1" smtClean="0"/>
              <a:t>SoC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571678" y="1203598"/>
            <a:ext cx="2248794" cy="2261352"/>
            <a:chOff x="395536" y="1059582"/>
            <a:chExt cx="3530058" cy="3549772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1059582"/>
              <a:ext cx="3530058" cy="3549772"/>
              <a:chOff x="4844386" y="1619546"/>
              <a:chExt cx="1183750" cy="1190361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936475" y="161954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070850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205226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339602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473979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877107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608355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742731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4936474" y="2739739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070850" y="2740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205226" y="274139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339602" y="2741949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473979" y="274305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877107" y="274084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608355" y="274360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742731" y="274250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968655" y="1847693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968655" y="198333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968655" y="211897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968655" y="2254615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968655" y="239025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5968655" y="252589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968655" y="266153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968655" y="1712052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844386" y="1847693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844386" y="198333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844386" y="211897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844386" y="2254615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844386" y="239025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844386" y="252589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844386" y="266153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4844386" y="1712052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4908369" y="1687592"/>
                <a:ext cx="1050964" cy="105036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</p:grpSp>
        <p:sp>
          <p:nvSpPr>
            <p:cNvPr id="7" name="Up-Down Arrow 6"/>
            <p:cNvSpPr/>
            <p:nvPr/>
          </p:nvSpPr>
          <p:spPr bwMode="auto">
            <a:xfrm>
              <a:off x="1902029" y="1256717"/>
              <a:ext cx="502698" cy="3130197"/>
            </a:xfrm>
            <a:prstGeom prst="upDown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228590" y="3283922"/>
              <a:ext cx="1522128" cy="414771"/>
            </a:xfrm>
            <a:prstGeom prst="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9" name="Left-Right Arrow 8"/>
            <p:cNvSpPr/>
            <p:nvPr/>
          </p:nvSpPr>
          <p:spPr bwMode="auto">
            <a:xfrm>
              <a:off x="576150" y="2625881"/>
              <a:ext cx="3172066" cy="405517"/>
            </a:xfrm>
            <a:prstGeom prst="left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04284" y="1547241"/>
              <a:ext cx="1406357" cy="1217507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CPU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69751" y="1565566"/>
              <a:ext cx="1332717" cy="11991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GPU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69754" y="2874876"/>
              <a:ext cx="1332717" cy="54844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Video</a:t>
              </a:r>
            </a:p>
          </p:txBody>
        </p:sp>
        <p:sp>
          <p:nvSpPr>
            <p:cNvPr id="13" name="Right Arrow 12"/>
            <p:cNvSpPr/>
            <p:nvPr/>
          </p:nvSpPr>
          <p:spPr bwMode="auto">
            <a:xfrm flipH="1">
              <a:off x="601600" y="3283922"/>
              <a:ext cx="1522128" cy="414771"/>
            </a:xfrm>
            <a:prstGeom prst="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4284" y="2874876"/>
              <a:ext cx="1406357" cy="569575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smtClean="0">
                  <a:solidFill>
                    <a:srgbClr val="FFFF00"/>
                  </a:solidFill>
                </a:rPr>
                <a:t>NNA</a:t>
              </a:r>
              <a:endParaRPr lang="en-GB" sz="1800" b="0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69754" y="3555630"/>
              <a:ext cx="1332717" cy="54844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err="1" smtClean="0">
                  <a:solidFill>
                    <a:srgbClr val="FFFFFF"/>
                  </a:solidFill>
                </a:rPr>
                <a:t>Comms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04284" y="3540462"/>
              <a:ext cx="1406357" cy="55191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smtClean="0">
                  <a:solidFill>
                    <a:srgbClr val="FFFFFF"/>
                  </a:solidFill>
                </a:rPr>
                <a:t>ISP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796" l="6414" r="94752">
                        <a14:foregroundMark x1="43440" y1="52381" x2="44023" y2="70068"/>
                        <a14:foregroundMark x1="55394" y1="42177" x2="55685" y2="55102"/>
                        <a14:foregroundMark x1="68513" y1="41497" x2="69096" y2="56463"/>
                        <a14:foregroundMark x1="79883" y1="52381" x2="79009" y2="63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30" y="1522577"/>
            <a:ext cx="1034196" cy="4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 descr="https://www.tensorflow.org/images/tf_logo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43" y="3034291"/>
            <a:ext cx="829770" cy="7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ONNX_logo_main.png">
            <a:extLst>
              <a:ext uri="{FF2B5EF4-FFF2-40B4-BE49-F238E27FC236}">
                <a16:creationId xmlns="" xmlns:a16="http://schemas.microsoft.com/office/drawing/2014/main" id="{8EF1A750-8B54-433F-BB48-12AC4C06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05514"/>
            <a:ext cx="1512168" cy="3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nnx.ai/assets/og_image_caff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2" y="1725114"/>
            <a:ext cx="1008572" cy="2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nnx.ai/assets/chainer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" y="2103828"/>
            <a:ext cx="1222082" cy="2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nnx.ai/assets/ms_cntk_horizont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4" y="2445470"/>
            <a:ext cx="1193308" cy="3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nnx.ai/assets/mxn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4" y="2910946"/>
            <a:ext cx="981088" cy="3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nnx.ai/assets/pytorch-logo-dar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" y="3334932"/>
            <a:ext cx="1215108" cy="2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nnx.ai/assets/PaddlePaddle_510x120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6" y="1356232"/>
            <a:ext cx="1204624" cy="2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/>
          <p:cNvSpPr/>
          <p:nvPr/>
        </p:nvSpPr>
        <p:spPr bwMode="auto">
          <a:xfrm rot="5400000">
            <a:off x="831261" y="2145195"/>
            <a:ext cx="2040627" cy="688321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GB" sz="1600" b="0" dirty="0" smtClean="0">
              <a:solidFill>
                <a:srgbClr val="FFFFFF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rot="5400000">
            <a:off x="4744151" y="2177758"/>
            <a:ext cx="1991712" cy="688321"/>
          </a:xfrm>
          <a:prstGeom prst="triangle">
            <a:avLst/>
          </a:prstGeom>
          <a:solidFill>
            <a:srgbClr val="72166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GB" sz="1600" b="0" dirty="0" smtClean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995936" y="1534035"/>
            <a:ext cx="1396922" cy="1983738"/>
          </a:xfrm>
          <a:prstGeom prst="rect">
            <a:avLst/>
          </a:prstGeom>
          <a:solidFill>
            <a:srgbClr val="72166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400" b="0" dirty="0" err="1" smtClean="0">
                <a:solidFill>
                  <a:srgbClr val="FFFFFF"/>
                </a:solidFill>
              </a:rPr>
              <a:t>PowerVR</a:t>
            </a:r>
            <a:r>
              <a:rPr lang="en-GB" sz="1400" b="0" dirty="0" smtClean="0">
                <a:solidFill>
                  <a:srgbClr val="FFFFFF"/>
                </a:solidFill>
              </a:rPr>
              <a:t> NDK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67944" y="1855938"/>
            <a:ext cx="1224136" cy="294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accent1"/>
                </a:solidFill>
              </a:rPr>
              <a:t>Profiler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67944" y="2273243"/>
            <a:ext cx="1224136" cy="294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accent1"/>
                </a:solidFill>
              </a:rPr>
              <a:t>Tuner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67944" y="2690548"/>
            <a:ext cx="1224136" cy="294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accent1"/>
                </a:solidFill>
              </a:rPr>
              <a:t>Adapter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67944" y="3107853"/>
            <a:ext cx="1224136" cy="294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accent1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138310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Expressing traditional vision using DNN primitives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85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1: Binary </a:t>
            </a:r>
            <a:r>
              <a:rPr lang="en-GB" dirty="0"/>
              <a:t>Morphological Operator - Dilate</a:t>
            </a:r>
          </a:p>
          <a:p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1120898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91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215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739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263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20898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73298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21532" y="1865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73932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26332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20898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73298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21532" y="20182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73932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26332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208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732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256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780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26332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33988" y="1712833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059832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203848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347864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85098" y="244475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Input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Image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17895" y="244475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Structuring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Element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809663" y="2444750"/>
            <a:ext cx="9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Output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Image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030813" y="1746178"/>
            <a:ext cx="2766906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4903171" y="1712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0508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2038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3562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508605" y="1712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903171" y="1864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0508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2038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3562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508605" y="1864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903171" y="2017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050805" y="20170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203805" y="20176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356205" y="20170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508605" y="2017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903171" y="21694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050805" y="21694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508605" y="21694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916261" y="1712233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59832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03848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347864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59832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03848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47864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203805" y="2170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355605" y="21688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42935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1: Binary </a:t>
            </a:r>
            <a:r>
              <a:rPr lang="en-GB" dirty="0"/>
              <a:t>Morphological Operator - Dilate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13946" y="1684862"/>
            <a:ext cx="3366566" cy="130978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or(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height;i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for(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j=0;j&lt;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width;j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120898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2691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4215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739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7263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120898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273298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21532" y="1865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73932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726332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120898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73298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421532" y="20182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73932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26332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1208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2732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4256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5780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726332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133988" y="1712833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59832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203848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347864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85098" y="244475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Input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Image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617895" y="244475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Structuring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Element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809663" y="2444750"/>
            <a:ext cx="9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Output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Image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030813" y="1746178"/>
            <a:ext cx="2766906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143" name="Rectangle 142"/>
          <p:cNvSpPr/>
          <p:nvPr/>
        </p:nvSpPr>
        <p:spPr>
          <a:xfrm>
            <a:off x="4903171" y="1712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0508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038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3562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508605" y="1712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903171" y="1864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508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038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3562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508605" y="1864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903171" y="2017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050805" y="20170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203805" y="20176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356205" y="20170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508605" y="2017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903171" y="21694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050805" y="21694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508605" y="21694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916261" y="1712233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059832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203848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347864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059832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203848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347864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203805" y="2170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355605" y="21688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85772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Mapping traditional vision to deep learning primitives</a:t>
            </a:r>
          </a:p>
          <a:p>
            <a:r>
              <a:rPr lang="en-GB" dirty="0"/>
              <a:t>Traditional vision to learning-based vision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82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1: Binary </a:t>
            </a:r>
            <a:r>
              <a:rPr lang="en-GB" dirty="0"/>
              <a:t>Morphological Operator - Dilate</a:t>
            </a:r>
          </a:p>
          <a:p>
            <a:endParaRPr lang="en-GB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06503" y="3839135"/>
            <a:ext cx="900332" cy="12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2821685" y="3515969"/>
            <a:ext cx="1531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Pooling:</a:t>
            </a:r>
            <a:br>
              <a:rPr lang="en-GB" sz="1800" b="0" dirty="0" smtClean="0">
                <a:solidFill>
                  <a:prstClr val="black"/>
                </a:solidFill>
                <a:latin typeface="HelveticaNeueLT Std"/>
              </a:rPr>
            </a:b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- Max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- 3x3 window</a:t>
            </a:r>
            <a:br>
              <a:rPr lang="en-GB" sz="1800" b="0" dirty="0" smtClean="0">
                <a:solidFill>
                  <a:prstClr val="black"/>
                </a:solidFill>
                <a:latin typeface="HelveticaNeueLT Std"/>
              </a:rPr>
            </a:b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- 1x1 stride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802832" y="3091081"/>
            <a:ext cx="0" cy="749254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none"/>
          </a:ln>
          <a:effectLst/>
        </p:spPr>
      </p:cxnSp>
      <p:cxnSp>
        <p:nvCxnSpPr>
          <p:cNvPr id="117" name="Straight Arrow Connector 116"/>
          <p:cNvCxnSpPr/>
          <p:nvPr/>
        </p:nvCxnSpPr>
        <p:spPr>
          <a:xfrm flipH="1" flipV="1">
            <a:off x="4304568" y="3837935"/>
            <a:ext cx="900332" cy="12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none"/>
          </a:ln>
          <a:effectLst/>
        </p:spPr>
      </p:cxnSp>
      <p:cxnSp>
        <p:nvCxnSpPr>
          <p:cNvPr id="118" name="Straight Arrow Connector 117"/>
          <p:cNvCxnSpPr/>
          <p:nvPr/>
        </p:nvCxnSpPr>
        <p:spPr>
          <a:xfrm flipH="1" flipV="1">
            <a:off x="5208571" y="3089881"/>
            <a:ext cx="0" cy="749254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813946" y="1684862"/>
            <a:ext cx="3366566" cy="130978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or(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height;i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for(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j=0;j&lt;</a:t>
            </a:r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width;j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b="0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423068" y="3957668"/>
            <a:ext cx="2872841" cy="571119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600" b="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max_pool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(in,[1,3,3,1],</a:t>
            </a:r>
          </a:p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[1,1,1,1])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20898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691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215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739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26332" y="17128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20898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73298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21532" y="1865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573932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26332" y="1865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20898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73298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21532" y="20182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73932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726332" y="2017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208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732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256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78098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726332" y="2170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33988" y="1712833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059832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203848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347864" y="19544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85098" y="244475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Input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Image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617895" y="244475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Structuring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Element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09663" y="2444750"/>
            <a:ext cx="9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Output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Image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030813" y="1746178"/>
            <a:ext cx="2766906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149" name="Rectangle 148"/>
          <p:cNvSpPr/>
          <p:nvPr/>
        </p:nvSpPr>
        <p:spPr>
          <a:xfrm>
            <a:off x="4903171" y="1712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0508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038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356205" y="17122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508605" y="17122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903171" y="1864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508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2038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356205" y="18646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508605" y="18646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903171" y="2017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50805" y="20170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203805" y="20176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356205" y="20170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508605" y="20170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903171" y="21694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050805" y="21694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508605" y="2169433"/>
            <a:ext cx="153000" cy="15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916261" y="1712233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059832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203848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347864" y="21068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059832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03848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347864" y="1802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203805" y="2170033"/>
            <a:ext cx="157166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355605" y="2168833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2631567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use of </a:t>
            </a:r>
            <a:r>
              <a:rPr lang="en-GB" dirty="0" smtClean="0"/>
              <a:t>convolution transpose primitives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2: 2x </a:t>
            </a:r>
            <a:r>
              <a:rPr lang="en-GB" dirty="0"/>
              <a:t>Bilinear </a:t>
            </a:r>
            <a:r>
              <a:rPr lang="en-GB" dirty="0" smtClean="0"/>
              <a:t>Up-Scaling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9954" y="198166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954" y="232483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954" y="266800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954" y="301117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954" y="335434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954" y="369751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954" y="404068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54" y="4383856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7316" y="198166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7316" y="232483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316" y="266800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7316" y="301117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4860" y="266800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4860" y="301117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4860" y="335434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4860" y="369751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8356" y="33543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8356" y="369751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8356" y="404068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8356" y="438385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9588" y="1530436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8356" y="1538072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4860" y="1538674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7316" y="1530436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7316" y="198166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7316" y="232483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7316" y="266800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316" y="301117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58356" y="33543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58356" y="369751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58356" y="404068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8356" y="438385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58356" y="33543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58356" y="369751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58356" y="404068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8356" y="438385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41" name="Straight Arrow Connector 40"/>
          <p:cNvCxnSpPr>
            <a:stCxn id="7" idx="3"/>
            <a:endCxn id="31" idx="3"/>
          </p:cNvCxnSpPr>
          <p:nvPr/>
        </p:nvCxnSpPr>
        <p:spPr>
          <a:xfrm>
            <a:off x="975954" y="2821003"/>
            <a:ext cx="487362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2" name="Straight Arrow Connector 41"/>
          <p:cNvCxnSpPr>
            <a:stCxn id="8" idx="3"/>
            <a:endCxn id="18" idx="1"/>
          </p:cNvCxnSpPr>
          <p:nvPr/>
        </p:nvCxnSpPr>
        <p:spPr>
          <a:xfrm>
            <a:off x="975954" y="3164173"/>
            <a:ext cx="528906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3" name="Straight Arrow Connector 42"/>
          <p:cNvCxnSpPr>
            <a:stCxn id="9" idx="3"/>
            <a:endCxn id="19" idx="1"/>
          </p:cNvCxnSpPr>
          <p:nvPr/>
        </p:nvCxnSpPr>
        <p:spPr>
          <a:xfrm>
            <a:off x="975954" y="3507343"/>
            <a:ext cx="528906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4" name="Straight Arrow Connector 43"/>
          <p:cNvCxnSpPr>
            <a:stCxn id="10" idx="3"/>
            <a:endCxn id="20" idx="1"/>
          </p:cNvCxnSpPr>
          <p:nvPr/>
        </p:nvCxnSpPr>
        <p:spPr>
          <a:xfrm>
            <a:off x="975954" y="3850513"/>
            <a:ext cx="528906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5" name="Straight Arrow Connector 44"/>
          <p:cNvCxnSpPr>
            <a:stCxn id="17" idx="0"/>
            <a:endCxn id="27" idx="2"/>
          </p:cNvCxnSpPr>
          <p:nvPr/>
        </p:nvCxnSpPr>
        <p:spPr>
          <a:xfrm flipV="1">
            <a:off x="1657860" y="1844674"/>
            <a:ext cx="0" cy="823329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989384" y="2474692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Convolution with stride = 2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066748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use of convolution transpose primitives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2: 2x </a:t>
            </a:r>
            <a:r>
              <a:rPr lang="en-GB" dirty="0"/>
              <a:t>Bilinear </a:t>
            </a:r>
            <a:r>
              <a:rPr lang="en-GB" dirty="0" smtClean="0"/>
              <a:t>Up-Scaling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9954" y="198166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954" y="232483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954" y="266800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954" y="301117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954" y="335434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954" y="369751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954" y="404068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54" y="4383856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7316" y="198166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7316" y="232483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316" y="266800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7316" y="301117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4860" y="266800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4860" y="301117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4860" y="335434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4860" y="369751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8356" y="33543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8356" y="369751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8356" y="404068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8356" y="438385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9588" y="1530436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8356" y="1538072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4860" y="1538674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7316" y="1530436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7316" y="198166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7316" y="232483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7316" y="266800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316" y="301117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58356" y="33543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58356" y="369751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58356" y="404068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8356" y="438385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58356" y="33543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58356" y="369751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58356" y="404068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8356" y="438385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41" name="Straight Arrow Connector 40"/>
          <p:cNvCxnSpPr>
            <a:stCxn id="7" idx="3"/>
            <a:endCxn id="31" idx="3"/>
          </p:cNvCxnSpPr>
          <p:nvPr/>
        </p:nvCxnSpPr>
        <p:spPr>
          <a:xfrm>
            <a:off x="975954" y="2821003"/>
            <a:ext cx="487362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2" name="Straight Arrow Connector 41"/>
          <p:cNvCxnSpPr>
            <a:stCxn id="8" idx="3"/>
            <a:endCxn id="18" idx="1"/>
          </p:cNvCxnSpPr>
          <p:nvPr/>
        </p:nvCxnSpPr>
        <p:spPr>
          <a:xfrm>
            <a:off x="975954" y="3164173"/>
            <a:ext cx="528906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3" name="Straight Arrow Connector 42"/>
          <p:cNvCxnSpPr>
            <a:stCxn id="9" idx="3"/>
            <a:endCxn id="19" idx="1"/>
          </p:cNvCxnSpPr>
          <p:nvPr/>
        </p:nvCxnSpPr>
        <p:spPr>
          <a:xfrm>
            <a:off x="975954" y="3507343"/>
            <a:ext cx="528906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4" name="Straight Arrow Connector 43"/>
          <p:cNvCxnSpPr>
            <a:stCxn id="10" idx="3"/>
            <a:endCxn id="20" idx="1"/>
          </p:cNvCxnSpPr>
          <p:nvPr/>
        </p:nvCxnSpPr>
        <p:spPr>
          <a:xfrm>
            <a:off x="975954" y="3850513"/>
            <a:ext cx="528906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5" name="Straight Arrow Connector 44"/>
          <p:cNvCxnSpPr>
            <a:stCxn id="17" idx="0"/>
            <a:endCxn id="27" idx="2"/>
          </p:cNvCxnSpPr>
          <p:nvPr/>
        </p:nvCxnSpPr>
        <p:spPr>
          <a:xfrm flipV="1">
            <a:off x="1657860" y="1844674"/>
            <a:ext cx="0" cy="823329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4575374" y="1538674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Convolution transpose, scale factor = 2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318167" y="2580057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318167" y="2923227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318167" y="3266397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318167" y="3609567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26306" y="2923227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573850" y="2923545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27346" y="2923227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288578" y="2923227"/>
            <a:ext cx="306000" cy="306000"/>
          </a:xfrm>
          <a:prstGeom prst="rect">
            <a:avLst/>
          </a:prstGeom>
          <a:solidFill>
            <a:srgbClr val="5DCEAF">
              <a:lumMod val="60000"/>
              <a:lumOff val="4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288578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27346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573850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26306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27346" y="3266397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288578" y="3266397"/>
            <a:ext cx="306000" cy="306000"/>
          </a:xfrm>
          <a:prstGeom prst="rect">
            <a:avLst/>
          </a:prstGeom>
          <a:solidFill>
            <a:srgbClr val="5DCEAF">
              <a:lumMod val="60000"/>
              <a:lumOff val="4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49863" y="3266397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97407" y="3266397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f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879AC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712135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50903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997407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649863" y="2018833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93" name="Straight Arrow Connector 92"/>
          <p:cNvCxnSpPr>
            <a:stCxn id="74" idx="3"/>
            <a:endCxn id="77" idx="1"/>
          </p:cNvCxnSpPr>
          <p:nvPr/>
        </p:nvCxnSpPr>
        <p:spPr>
          <a:xfrm>
            <a:off x="4624167" y="3076227"/>
            <a:ext cx="602139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dash"/>
            <a:tailEnd type="stealth"/>
          </a:ln>
          <a:effectLst/>
        </p:spPr>
      </p:cxnSp>
      <p:cxnSp>
        <p:nvCxnSpPr>
          <p:cNvPr id="94" name="Straight Arrow Connector 93"/>
          <p:cNvCxnSpPr>
            <a:stCxn id="75" idx="3"/>
            <a:endCxn id="85" idx="1"/>
          </p:cNvCxnSpPr>
          <p:nvPr/>
        </p:nvCxnSpPr>
        <p:spPr>
          <a:xfrm>
            <a:off x="4624167" y="3419397"/>
            <a:ext cx="1303179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dash"/>
            <a:tailEnd type="stealth"/>
          </a:ln>
          <a:effectLst/>
        </p:spPr>
      </p:cxnSp>
      <p:cxnSp>
        <p:nvCxnSpPr>
          <p:cNvPr id="95" name="Straight Arrow Connector 94"/>
          <p:cNvCxnSpPr>
            <a:stCxn id="79" idx="0"/>
            <a:endCxn id="82" idx="2"/>
          </p:cNvCxnSpPr>
          <p:nvPr/>
        </p:nvCxnSpPr>
        <p:spPr>
          <a:xfrm flipV="1">
            <a:off x="6080346" y="2324833"/>
            <a:ext cx="0" cy="598394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96" name="Straight Arrow Connector 95"/>
          <p:cNvCxnSpPr>
            <a:stCxn id="80" idx="0"/>
            <a:endCxn id="81" idx="2"/>
          </p:cNvCxnSpPr>
          <p:nvPr/>
        </p:nvCxnSpPr>
        <p:spPr>
          <a:xfrm flipV="1">
            <a:off x="6441578" y="2324833"/>
            <a:ext cx="0" cy="598394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692002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2: 2x </a:t>
            </a:r>
            <a:r>
              <a:rPr lang="en-GB" dirty="0"/>
              <a:t>Bilinear </a:t>
            </a:r>
            <a:r>
              <a:rPr lang="en-GB" dirty="0" smtClean="0"/>
              <a:t>Up-Scaling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2417642" y="155994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Linear upscale with scaling factor = 2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22555" y="260132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522555" y="294449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22555" y="328766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X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/>
              </a:rPr>
              <a:t>n+1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22555" y="3630833"/>
            <a:ext cx="306000" cy="3060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30694" y="294449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778238" y="2944811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131734" y="294449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492966" y="2944493"/>
            <a:ext cx="306000" cy="306000"/>
          </a:xfrm>
          <a:prstGeom prst="rect">
            <a:avLst/>
          </a:prstGeom>
          <a:solidFill>
            <a:srgbClr val="5DCEAF">
              <a:lumMod val="60000"/>
              <a:lumOff val="4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492966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m+1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131734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y</a:t>
            </a:r>
            <a:r>
              <a:rPr kumimoji="0" lang="en-GB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778238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430694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131734" y="3287663"/>
            <a:ext cx="306000" cy="30600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492966" y="3287663"/>
            <a:ext cx="306000" cy="306000"/>
          </a:xfrm>
          <a:prstGeom prst="rect">
            <a:avLst/>
          </a:prstGeom>
          <a:solidFill>
            <a:srgbClr val="5DCEAF">
              <a:lumMod val="60000"/>
              <a:lumOff val="4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854251" y="328766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201795" y="328766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916523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555291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201795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854251" y="2040099"/>
            <a:ext cx="306000" cy="30600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18" name="Straight Arrow Connector 117"/>
          <p:cNvCxnSpPr>
            <a:stCxn id="99" idx="3"/>
            <a:endCxn id="102" idx="1"/>
          </p:cNvCxnSpPr>
          <p:nvPr/>
        </p:nvCxnSpPr>
        <p:spPr>
          <a:xfrm>
            <a:off x="2828555" y="3097493"/>
            <a:ext cx="602139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dash"/>
            <a:tailEnd type="stealth"/>
          </a:ln>
          <a:effectLst/>
        </p:spPr>
      </p:cxnSp>
      <p:cxnSp>
        <p:nvCxnSpPr>
          <p:cNvPr id="119" name="Straight Arrow Connector 118"/>
          <p:cNvCxnSpPr>
            <a:stCxn id="100" idx="3"/>
            <a:endCxn id="110" idx="1"/>
          </p:cNvCxnSpPr>
          <p:nvPr/>
        </p:nvCxnSpPr>
        <p:spPr>
          <a:xfrm>
            <a:off x="2828555" y="3440663"/>
            <a:ext cx="1303179" cy="0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dash"/>
            <a:tailEnd type="stealth"/>
          </a:ln>
          <a:effectLst/>
        </p:spPr>
      </p:cxnSp>
      <p:cxnSp>
        <p:nvCxnSpPr>
          <p:cNvPr id="120" name="Straight Arrow Connector 119"/>
          <p:cNvCxnSpPr>
            <a:stCxn id="104" idx="0"/>
            <a:endCxn id="107" idx="2"/>
          </p:cNvCxnSpPr>
          <p:nvPr/>
        </p:nvCxnSpPr>
        <p:spPr>
          <a:xfrm flipV="1">
            <a:off x="4284734" y="2346099"/>
            <a:ext cx="0" cy="598394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121" name="Straight Arrow Connector 120"/>
          <p:cNvCxnSpPr>
            <a:stCxn id="105" idx="0"/>
            <a:endCxn id="106" idx="2"/>
          </p:cNvCxnSpPr>
          <p:nvPr/>
        </p:nvCxnSpPr>
        <p:spPr>
          <a:xfrm flipV="1">
            <a:off x="4645966" y="2346099"/>
            <a:ext cx="0" cy="598394"/>
          </a:xfrm>
          <a:prstGeom prst="straightConnector1">
            <a:avLst/>
          </a:prstGeom>
          <a:noFill/>
          <a:ln w="19050" cap="flat" cmpd="sng" algn="ctr">
            <a:solidFill>
              <a:srgbClr val="F14124">
                <a:lumMod val="75000"/>
              </a:srgbClr>
            </a:solidFill>
            <a:prstDash val="soli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4143823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2: 2x </a:t>
            </a:r>
            <a:r>
              <a:rPr lang="en-GB" dirty="0"/>
              <a:t>Bilinear </a:t>
            </a:r>
            <a:r>
              <a:rPr lang="en-GB" dirty="0" smtClean="0"/>
              <a:t>Up-Scaling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103168" y="1203598"/>
            <a:ext cx="66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2D linear </a:t>
            </a:r>
            <a:r>
              <a:rPr lang="en-GB" sz="1800" b="0" dirty="0" err="1" smtClean="0">
                <a:solidFill>
                  <a:prstClr val="black"/>
                </a:solidFill>
                <a:latin typeface="HelveticaNeueLT Std"/>
              </a:rPr>
              <a:t>upsample</a:t>
            </a: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 filter with scaling factor = 2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86942" y="2154406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48227" y="2154406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95771" y="2154406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86942" y="2531745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48227" y="2531745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95771" y="2531745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86942" y="2912921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48227" y="2912921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95771" y="2912921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03846" y="1930067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65131" y="1930067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703846" y="2307406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65131" y="2307406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0.25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25334" y="19068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86619" y="190684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25334" y="228418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6619" y="228418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703846" y="2925254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65131" y="2925254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0.5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03846" y="330259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65131" y="330259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25334" y="2925254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86619" y="2925254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725334" y="330259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86619" y="3302593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9512" y="3674464"/>
            <a:ext cx="8784976" cy="571119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onv2d_transpose(input,[[0.25,0.5,0.25],[</a:t>
            </a:r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0.5,1.0,0.5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],[</a:t>
            </a:r>
            <a:r>
              <a:rPr lang="en-GB" sz="16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0.25,0.5,0.25</a:t>
            </a:r>
            <a:r>
              <a:rPr lang="en-GB" sz="1600" b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[1,new_height,new_width,channels],[1,2,2,1])</a:t>
            </a:r>
          </a:p>
        </p:txBody>
      </p:sp>
    </p:spTree>
    <p:extLst>
      <p:ext uri="{BB962C8B-B14F-4D97-AF65-F5344CB8AC3E}">
        <p14:creationId xmlns:p14="http://schemas.microsoft.com/office/powerpoint/2010/main" val="2063580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Example 3: Histogram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57448" y="12678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5682" y="12678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8082" y="12678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482" y="12678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2882" y="12678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3003" y="987574"/>
            <a:ext cx="0" cy="871617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103003" y="1859191"/>
            <a:ext cx="1809750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457448" y="14202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848" y="14202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8082" y="14202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0482" y="14202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2882" y="14202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7448" y="15726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848" y="15726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2248" y="15726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482" y="15726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2882" y="15726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7448" y="17250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9848" y="17250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2248" y="17250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4648" y="17250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62882" y="17250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9353" y="1364914"/>
            <a:ext cx="260350" cy="48911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9703" y="1151673"/>
            <a:ext cx="260350" cy="702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0053" y="1610673"/>
            <a:ext cx="260350" cy="243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90403" y="1438623"/>
            <a:ext cx="260350" cy="41540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12333" y="1587917"/>
            <a:ext cx="3246207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44969" y="19428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 bins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0538" y="1267887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6938" y="121977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Histogram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992434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Example 3: Histogram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448" y="12678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5682" y="12678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8082" y="12678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482" y="12678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2882" y="12678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3003" y="987574"/>
            <a:ext cx="0" cy="871617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103003" y="1859191"/>
            <a:ext cx="1809750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457448" y="14202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848" y="14202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8082" y="14202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0482" y="14202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2882" y="14202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7448" y="15726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848" y="15726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2248" y="15726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482" y="15726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2882" y="15726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7448" y="17250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9848" y="17250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2248" y="17250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4648" y="17250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62882" y="17250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9353" y="1364914"/>
            <a:ext cx="260350" cy="48911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9703" y="1151673"/>
            <a:ext cx="260350" cy="702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0053" y="1610673"/>
            <a:ext cx="260350" cy="243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90403" y="1438623"/>
            <a:ext cx="260350" cy="41540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12333" y="1587917"/>
            <a:ext cx="3246207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44969" y="19428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 bins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0538" y="1267887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6938" y="121977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Histogram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7759" y="2263520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2443" y="2228003"/>
            <a:ext cx="0" cy="805781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7415" y="183782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Convolution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7759" y="266096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99682" y="2263520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99682" y="266096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9014" y="3121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7248" y="3121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9648" y="3121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52048" y="3121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4448" y="3121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9014" y="3274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1414" y="3274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99648" y="3274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52048" y="32742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04448" y="3274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9014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1414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3814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2048" y="3426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04448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9014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1414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3814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2104" y="31218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51414" y="3274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9648" y="3274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52048" y="32742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4448" y="3274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56848" y="3274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51414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03814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52048" y="3426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04448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56848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51414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03814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56848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1414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03814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56214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08614" y="37314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56848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4504" y="32742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03814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52048" y="3426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304448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56848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609248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03814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56848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09248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03814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56214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08614" y="37314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56848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09248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03814" y="3883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56214" y="3883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08614" y="3883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61014" y="3883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09248" y="3883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16904" y="34266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456848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609248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761648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156214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08614" y="37314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56848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09248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1648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156214" y="3883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08614" y="3883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461014" y="3883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609248" y="3883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761648" y="3883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56214" y="4036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308614" y="40362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61014" y="4036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613414" y="4036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761648" y="4036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69304" y="35790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66414" y="241652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1x1x1xh filters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435494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Example 3: Histogram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448" y="12678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5682" y="12678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8082" y="12678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482" y="12678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2882" y="12678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3003" y="987574"/>
            <a:ext cx="0" cy="871617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103003" y="1859191"/>
            <a:ext cx="1809750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457448" y="14202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848" y="14202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8082" y="14202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0482" y="14202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2882" y="14202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7448" y="15726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848" y="15726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2248" y="15726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482" y="15726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2882" y="15726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7448" y="17250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9848" y="1725087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2248" y="1725087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4648" y="1725087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62882" y="1725087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9353" y="1364914"/>
            <a:ext cx="260350" cy="48911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9703" y="1151673"/>
            <a:ext cx="260350" cy="702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0053" y="1610673"/>
            <a:ext cx="260350" cy="243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90403" y="1438623"/>
            <a:ext cx="260350" cy="41540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12333" y="1587917"/>
            <a:ext cx="3246207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44969" y="19428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 bins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0538" y="1267887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6938" y="121977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Histogram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7759" y="2263520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2443" y="2228003"/>
            <a:ext cx="0" cy="805781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7415" y="183782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Convolution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7759" y="266096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99682" y="2263520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99682" y="266096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9014" y="3121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7248" y="3121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9648" y="3121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52048" y="3121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4448" y="3121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9014" y="3274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1414" y="3274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99648" y="3274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52048" y="32742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04448" y="3274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9014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1414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3814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2048" y="3426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04448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9014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1414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3814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2104" y="31218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51414" y="3274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9648" y="3274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52048" y="32742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4448" y="3274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56848" y="3274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51414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03814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52048" y="3426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04448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56848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51414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03814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56848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1414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03814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56214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08614" y="37314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56848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4504" y="32742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03814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52048" y="3426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304448" y="34266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56848" y="34266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609248" y="34266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03814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56848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09248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03814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56214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08614" y="37314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56848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09248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03814" y="3883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56214" y="3883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08614" y="3883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61014" y="3883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09248" y="3883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16904" y="34266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56214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04448" y="35790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456848" y="35790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609248" y="35790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761648" y="3579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156214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08614" y="37314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56848" y="37314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09248" y="37314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1648" y="3731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156214" y="3883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08614" y="3883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461014" y="38838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609248" y="38838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761648" y="38838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56214" y="4036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308614" y="4036262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61014" y="4036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613414" y="40362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761648" y="40362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69304" y="35790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66414" y="241652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1x1x1xh filters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113350" y="3121262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265750" y="3273662"/>
            <a:ext cx="745344" cy="61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418150" y="3426062"/>
            <a:ext cx="745344" cy="61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570550" y="3578462"/>
            <a:ext cx="745344" cy="61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2215882" y="4184236"/>
            <a:ext cx="1480180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170" name="Straight Connector 169"/>
          <p:cNvCxnSpPr/>
          <p:nvPr/>
        </p:nvCxnSpPr>
        <p:spPr>
          <a:xfrm>
            <a:off x="3086233" y="3683716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1" name="Straight Connector 170"/>
          <p:cNvCxnSpPr/>
          <p:nvPr/>
        </p:nvCxnSpPr>
        <p:spPr>
          <a:xfrm>
            <a:off x="2499722" y="3649542"/>
            <a:ext cx="541241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2502444" y="3437673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3098152" y="3259553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4" name="Rectangle 173"/>
          <p:cNvSpPr/>
          <p:nvPr/>
        </p:nvSpPr>
        <p:spPr>
          <a:xfrm>
            <a:off x="3212188" y="3421298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2488343" y="3691901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6" name="Straight Connector 175"/>
          <p:cNvCxnSpPr/>
          <p:nvPr/>
        </p:nvCxnSpPr>
        <p:spPr>
          <a:xfrm flipV="1">
            <a:off x="2485654" y="4072439"/>
            <a:ext cx="535797" cy="2212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7" name="Rectangle 176"/>
          <p:cNvSpPr/>
          <p:nvPr/>
        </p:nvSpPr>
        <p:spPr>
          <a:xfrm>
            <a:off x="2713693" y="3853646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2489944" y="3276766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9" name="Rectangle 178"/>
          <p:cNvSpPr/>
          <p:nvPr/>
        </p:nvSpPr>
        <p:spPr>
          <a:xfrm>
            <a:off x="3423504" y="3847608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098152" y="3643346"/>
            <a:ext cx="541241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1" name="Straight Connector 180"/>
          <p:cNvCxnSpPr/>
          <p:nvPr/>
        </p:nvCxnSpPr>
        <p:spPr>
          <a:xfrm flipV="1">
            <a:off x="3084813" y="4059978"/>
            <a:ext cx="535797" cy="2212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2320254" y="284911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Activation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400894" y="31212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4400894" y="3273662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100260" y="34260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405060" y="3426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4405060" y="3578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400894" y="32736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405060" y="3426062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4405060" y="3578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557460" y="3730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4405060" y="34260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10494" y="34260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05060" y="35784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010494" y="35784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557460" y="37308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709860" y="3883262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010494" y="35784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557460" y="37308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162894" y="37308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709860" y="38832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862260" y="40356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265750" y="3732062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3575958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Example 3: Histogram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448" y="1269059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5682" y="1269059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8082" y="1269059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482" y="1269059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2882" y="1269059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3003" y="988746"/>
            <a:ext cx="0" cy="871617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103003" y="1860363"/>
            <a:ext cx="1809750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457448" y="1421459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848" y="1421459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8082" y="1421459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0482" y="1421459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2882" y="1421459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7448" y="1573859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848" y="1573859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2248" y="1573859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482" y="1573859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2882" y="1573859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7448" y="1726259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9848" y="1726259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2248" y="1726259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4648" y="1726259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62882" y="1726259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9353" y="1366086"/>
            <a:ext cx="260350" cy="48911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9703" y="1152845"/>
            <a:ext cx="260350" cy="702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0053" y="1611845"/>
            <a:ext cx="260350" cy="24335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90403" y="1439795"/>
            <a:ext cx="260350" cy="415408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12333" y="1589089"/>
            <a:ext cx="3246207" cy="21555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44969" y="194402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 bins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0538" y="1269059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6938" y="122094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Histogram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7759" y="226469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2443" y="2229175"/>
            <a:ext cx="0" cy="805781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7415" y="1839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Convolution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7759" y="2662134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99682" y="2264692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99682" y="2662134"/>
            <a:ext cx="306000" cy="306000"/>
          </a:xfrm>
          <a:prstGeom prst="rect">
            <a:avLst/>
          </a:prstGeom>
          <a:noFill/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79AC">
                    <a:lumMod val="50000"/>
                  </a:srgbClr>
                </a:solidFill>
                <a:effectLst/>
                <a:uLnTx/>
                <a:uFillTx/>
                <a:latin typeface="HelveticaNeueLT Std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9014" y="31230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7248" y="31230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9648" y="31230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52048" y="31230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4448" y="31230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9014" y="32754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1414" y="32754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99648" y="32754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52048" y="32754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04448" y="32754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9014" y="34278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1414" y="34278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3814" y="34278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2048" y="34278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04448" y="34278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9014" y="35802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1414" y="35802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3814" y="35802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56214" y="3580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04448" y="35802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2104" y="3123034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51414" y="32754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9648" y="32754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52048" y="32754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4448" y="32754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56848" y="32754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51414" y="34278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03814" y="34278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52048" y="34278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04448" y="34278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56848" y="34278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51414" y="35802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03814" y="35802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56214" y="3580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04448" y="35802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56848" y="35802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1414" y="37326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03814" y="37326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56214" y="3732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08614" y="37326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56848" y="37326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4504" y="3275434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03814" y="34278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52048" y="34278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304448" y="34278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56848" y="34278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609248" y="34278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03814" y="35802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56214" y="3580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304448" y="35802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56848" y="35802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09248" y="35802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03814" y="37326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56214" y="3732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08614" y="37326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56848" y="37326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09248" y="37326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03814" y="38850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56214" y="38850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08614" y="38850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61014" y="38850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09248" y="38850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16904" y="3427834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56214" y="3580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04448" y="35802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456848" y="35802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609248" y="35802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761648" y="3580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156214" y="3732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08614" y="37326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56848" y="37326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09248" y="37326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1648" y="3732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156214" y="38850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08614" y="38850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461014" y="38850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609248" y="38850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761648" y="38850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56214" y="40374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308614" y="4037434"/>
            <a:ext cx="153000" cy="1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61014" y="40374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613414" y="40374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761648" y="40374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69304" y="3580234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66414" y="241769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1x1x1xh filters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113350" y="3122434"/>
            <a:ext cx="745344" cy="6102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265750" y="3274834"/>
            <a:ext cx="745344" cy="61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418150" y="3427234"/>
            <a:ext cx="745344" cy="61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570550" y="3579634"/>
            <a:ext cx="745344" cy="61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2215882" y="4185408"/>
            <a:ext cx="1480180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170" name="Straight Connector 169"/>
          <p:cNvCxnSpPr/>
          <p:nvPr/>
        </p:nvCxnSpPr>
        <p:spPr>
          <a:xfrm>
            <a:off x="3086233" y="3684888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1" name="Straight Connector 170"/>
          <p:cNvCxnSpPr/>
          <p:nvPr/>
        </p:nvCxnSpPr>
        <p:spPr>
          <a:xfrm>
            <a:off x="2499722" y="3650714"/>
            <a:ext cx="541241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2502444" y="3438845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3098152" y="3260725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4" name="Rectangle 173"/>
          <p:cNvSpPr/>
          <p:nvPr/>
        </p:nvSpPr>
        <p:spPr>
          <a:xfrm>
            <a:off x="3212188" y="3422470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2488343" y="3693073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6" name="Straight Connector 175"/>
          <p:cNvCxnSpPr/>
          <p:nvPr/>
        </p:nvCxnSpPr>
        <p:spPr>
          <a:xfrm flipV="1">
            <a:off x="2485654" y="4073611"/>
            <a:ext cx="535797" cy="2212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7" name="Rectangle 176"/>
          <p:cNvSpPr/>
          <p:nvPr/>
        </p:nvSpPr>
        <p:spPr>
          <a:xfrm>
            <a:off x="2713693" y="3854818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2489944" y="3277938"/>
            <a:ext cx="0" cy="373614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9" name="Rectangle 178"/>
          <p:cNvSpPr/>
          <p:nvPr/>
        </p:nvSpPr>
        <p:spPr>
          <a:xfrm>
            <a:off x="3423504" y="3848780"/>
            <a:ext cx="111598" cy="20965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098152" y="3644518"/>
            <a:ext cx="541241" cy="0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1" name="Straight Connector 180"/>
          <p:cNvCxnSpPr/>
          <p:nvPr/>
        </p:nvCxnSpPr>
        <p:spPr>
          <a:xfrm flipV="1">
            <a:off x="3084813" y="4061150"/>
            <a:ext cx="535797" cy="2212"/>
          </a:xfrm>
          <a:prstGeom prst="line">
            <a:avLst/>
          </a:prstGeom>
          <a:noFill/>
          <a:ln w="9525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2320254" y="285029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Activation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400894" y="31224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4400894" y="3274834"/>
            <a:ext cx="153000" cy="153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100260" y="34272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405060" y="3427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4405060" y="3579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400894" y="32748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405060" y="3427234"/>
            <a:ext cx="153000" cy="153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4405060" y="3579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557460" y="37320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4405060" y="34272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10494" y="34272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05060" y="35796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010494" y="35796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557460" y="37320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709860" y="3884434"/>
            <a:ext cx="153000" cy="1530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010494" y="35796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557460" y="37320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162894" y="37320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709860" y="38844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862260" y="40368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265750" y="3733234"/>
            <a:ext cx="153000" cy="153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204" name="Straight Arrow Connector 203"/>
          <p:cNvCxnSpPr/>
          <p:nvPr/>
        </p:nvCxnSpPr>
        <p:spPr>
          <a:xfrm flipV="1">
            <a:off x="5522168" y="3693073"/>
            <a:ext cx="900332" cy="12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205" name="TextBox 204"/>
          <p:cNvSpPr txBox="1"/>
          <p:nvPr/>
        </p:nvSpPr>
        <p:spPr>
          <a:xfrm>
            <a:off x="5468206" y="30811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Pooling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706864" y="2901972"/>
            <a:ext cx="372672" cy="3051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054872" y="3244182"/>
            <a:ext cx="372672" cy="3051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385786" y="3590798"/>
            <a:ext cx="372672" cy="3051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7732850" y="3922834"/>
            <a:ext cx="372672" cy="3051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h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</a:endParaRPr>
          </a:p>
        </p:txBody>
      </p:sp>
      <p:cxnSp>
        <p:nvCxnSpPr>
          <p:cNvPr id="210" name="Straight Arrow Connector 209"/>
          <p:cNvCxnSpPr/>
          <p:nvPr/>
        </p:nvCxnSpPr>
        <p:spPr>
          <a:xfrm flipV="1">
            <a:off x="7732850" y="2389179"/>
            <a:ext cx="0" cy="795689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211" name="Rectangle 210"/>
          <p:cNvSpPr/>
          <p:nvPr/>
        </p:nvSpPr>
        <p:spPr>
          <a:xfrm>
            <a:off x="6058527" y="1045244"/>
            <a:ext cx="372672" cy="30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0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325198" y="819849"/>
            <a:ext cx="372672" cy="30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1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584525" y="1256083"/>
            <a:ext cx="372672" cy="30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2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850270" y="1096317"/>
            <a:ext cx="372672" cy="30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b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NeueLT Std"/>
              </a:rPr>
              <a:t>3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3099368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Traditional vision to learning-based vision</a:t>
            </a:r>
          </a:p>
        </p:txBody>
      </p:sp>
    </p:spTree>
    <p:extLst>
      <p:ext uri="{BB962C8B-B14F-4D97-AF65-F5344CB8AC3E}">
        <p14:creationId xmlns:p14="http://schemas.microsoft.com/office/powerpoint/2010/main" val="35962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184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Feature Descriptor: </a:t>
            </a:r>
            <a:r>
              <a:rPr lang="en-GB" dirty="0" smtClean="0"/>
              <a:t>Brisk</a:t>
            </a:r>
            <a:endParaRPr lang="en-GB" dirty="0"/>
          </a:p>
        </p:txBody>
      </p:sp>
      <p:sp>
        <p:nvSpPr>
          <p:cNvPr id="128" name="TextBox 127"/>
          <p:cNvSpPr txBox="1"/>
          <p:nvPr/>
        </p:nvSpPr>
        <p:spPr>
          <a:xfrm>
            <a:off x="503494" y="4064445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HelveticaNeueLT Std"/>
              </a:rPr>
              <a:t>BRISK sampling positions</a:t>
            </a:r>
            <a:endParaRPr lang="en-GB" sz="1800" b="0" dirty="0">
              <a:solidFill>
                <a:prstClr val="black"/>
              </a:solidFill>
              <a:latin typeface="HelveticaNeueLT Std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848674" y="2573168"/>
            <a:ext cx="120289" cy="120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1735555" y="2280593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1919818" y="2275703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1583965" y="2383283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1515915" y="2568278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1573944" y="2754906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1737023" y="2867374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1929598" y="2862484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2075478" y="2739426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2132686" y="2568685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2085258" y="2383283"/>
            <a:ext cx="155660" cy="155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1671575" y="2020615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1911338" y="2020212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2101758" y="2138783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1474145" y="2125142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1320725" y="2309523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1281605" y="2534455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1313877" y="2762444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1483020" y="2940720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1692880" y="3045650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1926701" y="3041166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2132686" y="2946019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2283456" y="2293021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2321398" y="2529566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2281251" y="2757960"/>
            <a:ext cx="219640" cy="21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1674225" y="1683013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1997100" y="1722133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2272197" y="1890934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2496057" y="2158345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1354871" y="1791402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1110544" y="2013589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978233" y="2323583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976275" y="2653345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1105655" y="2952137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361784" y="3165659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1669376" y="3270179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/>
          <p:cNvSpPr/>
          <p:nvPr/>
        </p:nvSpPr>
        <p:spPr>
          <a:xfrm>
            <a:off x="1997648" y="3249291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2543970" y="2474291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2496057" y="2808799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2291031" y="3078757"/>
            <a:ext cx="318042" cy="31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1371564" y="1360488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1728975" y="1301605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2088929" y="1360488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2416751" y="1528167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2673854" y="1786715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1040240" y="1529085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798751" y="1781622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626368" y="2104863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570445" y="2464511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26300" y="2821266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790279" y="3151192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/>
          <p:cNvSpPr/>
          <p:nvPr/>
        </p:nvSpPr>
        <p:spPr>
          <a:xfrm>
            <a:off x="2841662" y="2104455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/>
        </p:nvSpPr>
        <p:spPr>
          <a:xfrm>
            <a:off x="2884495" y="2471398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/>
          <p:cNvSpPr/>
          <p:nvPr/>
        </p:nvSpPr>
        <p:spPr>
          <a:xfrm>
            <a:off x="2835299" y="2828153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/>
          <p:cNvSpPr/>
          <p:nvPr/>
        </p:nvSpPr>
        <p:spPr>
          <a:xfrm>
            <a:off x="2668963" y="3150580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/>
          <p:cNvSpPr/>
          <p:nvPr/>
        </p:nvSpPr>
        <p:spPr>
          <a:xfrm>
            <a:off x="1052031" y="3406002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/>
        </p:nvSpPr>
        <p:spPr>
          <a:xfrm>
            <a:off x="1378987" y="3578907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1736960" y="3622065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/>
        </p:nvSpPr>
        <p:spPr>
          <a:xfrm>
            <a:off x="2422536" y="3413217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/>
          <p:cNvSpPr/>
          <p:nvPr/>
        </p:nvSpPr>
        <p:spPr>
          <a:xfrm>
            <a:off x="2094200" y="3574181"/>
            <a:ext cx="356755" cy="3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2671" y="1041401"/>
                <a:ext cx="5275567" cy="3645585"/>
              </a:xfrm>
            </p:spPr>
            <p:txBody>
              <a:bodyPr/>
              <a:lstStyle/>
              <a:p>
                <a:r>
                  <a:rPr lang="en-GB" dirty="0" smtClean="0"/>
                  <a:t>Well-known &amp; widely used binary image feature descriptor</a:t>
                </a:r>
              </a:p>
              <a:p>
                <a:r>
                  <a:rPr lang="en-GB" dirty="0" smtClean="0"/>
                  <a:t>Good example of traditional vision</a:t>
                </a:r>
              </a:p>
              <a:p>
                <a:pPr lvl="1"/>
                <a:r>
                  <a:rPr lang="en-GB" dirty="0" smtClean="0"/>
                  <a:t>Hand designed, based on insights and intuition</a:t>
                </a:r>
              </a:p>
              <a:p>
                <a:r>
                  <a:rPr lang="en-GB" dirty="0" smtClean="0"/>
                  <a:t>Defined 60 samples around feature point</a:t>
                </a:r>
              </a:p>
              <a:p>
                <a:r>
                  <a:rPr lang="en-GB" dirty="0" smtClean="0"/>
                  <a:t>Set of 512 ‘short-distance’ pairs defined 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𝐵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1, 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Generates a 512D patch descriptor</a:t>
                </a:r>
                <a:endParaRPr lang="en-GB" dirty="0"/>
              </a:p>
            </p:txBody>
          </p:sp>
        </mc:Choice>
        <mc:Fallback xmlns="">
          <p:sp>
            <p:nvSpPr>
              <p:cNvPr id="18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2671" y="1041401"/>
                <a:ext cx="5275567" cy="3645585"/>
              </a:xfrm>
              <a:blipFill rotWithShape="1">
                <a:blip r:embed="rId2"/>
                <a:stretch>
                  <a:fillRect l="-2425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25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Traditional Vision to DNN Primitives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Feature Descriptor: Brisk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Express Brisk feature pairs as (sparse) matrix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𝑫</m:t>
                    </m:r>
                  </m:oMath>
                </a14:m>
                <a:r>
                  <a:rPr lang="en-GB" dirty="0"/>
                  <a:t> = sigmoid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𝑰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𝑰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𝑰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𝟔𝟎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Map to DNN primitives</a:t>
                </a:r>
              </a:p>
              <a:p>
                <a:pPr lvl="1"/>
                <a:r>
                  <a:rPr lang="en-GB" dirty="0" smtClean="0"/>
                  <a:t>Fully connected (matrix-vector multiply)</a:t>
                </a:r>
              </a:p>
              <a:p>
                <a:pPr lvl="1"/>
                <a:r>
                  <a:rPr lang="en-GB" dirty="0" smtClean="0"/>
                  <a:t>Activation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1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5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 Feature Descriptor: Brisk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Learning a better </a:t>
            </a:r>
            <a:r>
              <a:rPr lang="en-GB" dirty="0" smtClean="0"/>
              <a:t>descriptor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287338" y="1041400"/>
                <a:ext cx="8562975" cy="2720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180933" indent="-180933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1800" b="1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60281" indent="-184108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16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2pPr>
                <a:lvl3pPr marL="536453" indent="-176173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14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3pPr>
                <a:lvl4pPr marL="720561" indent="-184108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4pPr>
                <a:lvl5pPr marL="896734" indent="-176173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itchFamily="2" charset="2"/>
                  <a:buChar char="§"/>
                  <a:defRPr lang="en-GB" sz="120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5pPr>
                <a:lvl6pPr marL="1072906" indent="-176173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itchFamily="2" charset="2"/>
                  <a:buChar char="§"/>
                  <a:defRPr lang="en-GB" sz="120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6pPr>
                <a:lvl7pPr marL="1072906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itchFamily="2" charset="2"/>
                  <a:buNone/>
                  <a:defRPr lang="en-GB" sz="120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7pPr>
                <a:lvl8pPr marL="1434774" indent="-176173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itchFamily="2" charset="2"/>
                  <a:buChar char="§"/>
                  <a:defRPr lang="en-GB" sz="1200" baseline="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</a:defRPr>
                </a:lvl8pPr>
                <a:lvl9pPr marL="4385265" indent="-342822" algn="l" rtl="0" eaLnBrk="1" fontAlgn="base" hangingPunct="1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FF00"/>
                  </a:buClr>
                  <a:buSzPct val="10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 smtClean="0"/>
                  <a:t>Set up a trainable weight matrix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GB" sz="1600" kern="0" dirty="0" smtClean="0"/>
                  <a:t>	</a:t>
                </a:r>
                <a14:m>
                  <m:oMath xmlns:m="http://schemas.openxmlformats.org/officeDocument/2006/math">
                    <m:r>
                      <a:rPr lang="en-GB" sz="1600" i="1" kern="0" dirty="0">
                        <a:latin typeface="Cambria Math"/>
                      </a:rPr>
                      <m:t>𝑫</m:t>
                    </m:r>
                  </m:oMath>
                </a14:m>
                <a:r>
                  <a:rPr lang="en-GB" sz="1600" kern="0" dirty="0"/>
                  <a:t> = sigmoid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 ker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1600" i="1" ker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i="1" ker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 ker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sz="1600" i="1" ker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 ker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𝟔𝟎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GB" sz="1600" i="1" ker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GB" sz="1600" i="1" ker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GB" sz="1600" i="1" ker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 ker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𝟓𝟏𝟐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sz="1600" i="1" ker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 ker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𝟓𝟏𝟐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i="1" kern="0">
                                          <a:latin typeface="Cambria Math"/>
                                        </a:rPr>
                                        <m:t>𝟔𝟎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GB" sz="1600" i="1" ker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1600" i="1" ker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en-GB" sz="1600" i="1" ker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𝑰</m:t>
                                    </m:r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  <m:r>
                                  <a:rPr lang="en-GB" sz="1600" i="1" ker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 ker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𝑰</m:t>
                                    </m:r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n-GB" sz="1600" i="1" kern="0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1600" i="1" ker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  <m:e>
                                        <m:r>
                                          <a:rPr lang="en-GB" sz="1600" i="1" kern="0">
                                            <a:latin typeface="Cambria Math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  <m:r>
                                  <a:rPr lang="en-GB" sz="1600" i="1" ker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 ker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𝑰</m:t>
                                    </m:r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i="1" kern="0">
                                        <a:latin typeface="Cambria Math"/>
                                      </a:rPr>
                                      <m:t>𝟔𝟎</m:t>
                                    </m:r>
                                  </m:sub>
                                </m:sSub>
                                <m:r>
                                  <a:rPr lang="en-GB" sz="1600" i="1" kern="0">
                                    <a:latin typeface="Cambria Math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1600" kern="0" dirty="0"/>
                  <a:t>,</a:t>
                </a:r>
                <a:endParaRPr lang="en-GB" sz="1600" kern="0" dirty="0" smtClean="0"/>
              </a:p>
              <a:p>
                <a:r>
                  <a:rPr lang="en-GB" kern="0" dirty="0"/>
                  <a:t>Use triplet-loss </a:t>
                </a:r>
                <a:r>
                  <a:rPr lang="en-GB" kern="0" dirty="0" smtClean="0"/>
                  <a:t>to </a:t>
                </a:r>
                <a:r>
                  <a:rPr lang="en-GB" kern="0" dirty="0"/>
                  <a:t>simultaneously</a:t>
                </a:r>
              </a:p>
              <a:p>
                <a:pPr lvl="1"/>
                <a:r>
                  <a:rPr lang="en-GB" b="0" kern="0" dirty="0"/>
                  <a:t>Maximise distance between different patches</a:t>
                </a:r>
              </a:p>
              <a:p>
                <a:pPr lvl="1"/>
                <a:r>
                  <a:rPr lang="en-GB" b="0" kern="0" dirty="0"/>
                  <a:t>Minimise distance between same </a:t>
                </a:r>
                <a:r>
                  <a:rPr lang="en-GB" b="0" kern="0" dirty="0" smtClean="0"/>
                  <a:t>patches</a:t>
                </a:r>
              </a:p>
              <a:p>
                <a:r>
                  <a:rPr lang="en-GB" kern="0" dirty="0" smtClean="0"/>
                  <a:t>Use </a:t>
                </a:r>
                <a:r>
                  <a:rPr lang="en-GB" kern="0" dirty="0" err="1" smtClean="0"/>
                  <a:t>HPatches</a:t>
                </a:r>
                <a:r>
                  <a:rPr lang="en-GB" kern="0" dirty="0" smtClean="0"/>
                  <a:t> dataset</a:t>
                </a:r>
                <a:endParaRPr lang="en-GB" kern="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38" y="1041400"/>
                <a:ext cx="8562975" cy="2720232"/>
              </a:xfrm>
              <a:prstGeom prst="rect">
                <a:avLst/>
              </a:prstGeom>
              <a:blipFill rotWithShape="1">
                <a:blip r:embed="rId2"/>
                <a:stretch>
                  <a:fillRect l="-1495" t="-2915" b="-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07" y="1589272"/>
            <a:ext cx="3460480" cy="19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053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Descriptor: Brisk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Result: </a:t>
            </a:r>
            <a:r>
              <a:rPr lang="en-GB" dirty="0" err="1"/>
              <a:t>HPatches</a:t>
            </a:r>
            <a:r>
              <a:rPr lang="en-GB" dirty="0"/>
              <a:t> (Easy)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105580"/>
              </p:ext>
            </p:extLst>
          </p:nvPr>
        </p:nvGraphicFramePr>
        <p:xfrm>
          <a:off x="1403648" y="987574"/>
          <a:ext cx="6935291" cy="379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14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learnt ‘features’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" y="1124126"/>
            <a:ext cx="1800000" cy="179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74" y="1122227"/>
            <a:ext cx="180762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79" y="1122227"/>
            <a:ext cx="17886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37" y="1122227"/>
            <a:ext cx="179243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" y="292222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74" y="292222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79" y="2920329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63" y="2920329"/>
            <a:ext cx="180761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16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327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Deep learning defines a set of basic </a:t>
            </a:r>
            <a:r>
              <a:rPr lang="en-GB" dirty="0" smtClean="0"/>
              <a:t>primitives</a:t>
            </a:r>
          </a:p>
          <a:p>
            <a:pPr lvl="1"/>
            <a:r>
              <a:rPr lang="en-GB" dirty="0" err="1" smtClean="0"/>
              <a:t>PowerVR</a:t>
            </a:r>
            <a:r>
              <a:rPr lang="en-GB" dirty="0" smtClean="0"/>
              <a:t> 2NX has efficient and comprehensive support for these</a:t>
            </a:r>
            <a:endParaRPr lang="en-GB" dirty="0"/>
          </a:p>
          <a:p>
            <a:r>
              <a:rPr lang="en-GB" dirty="0"/>
              <a:t>Traditional computer vision can be enabled in a deep learning world by exploiting these primitives</a:t>
            </a:r>
          </a:p>
          <a:p>
            <a:r>
              <a:rPr lang="en-GB" dirty="0"/>
              <a:t>Traditional vision algorithms can then be used as a starting point for learning</a:t>
            </a:r>
          </a:p>
          <a:p>
            <a:pPr lvl="1"/>
            <a:r>
              <a:rPr lang="en-GB" dirty="0"/>
              <a:t>Leverage existing investment</a:t>
            </a:r>
          </a:p>
          <a:p>
            <a:pPr lvl="1"/>
            <a:r>
              <a:rPr lang="en-GB" dirty="0"/>
              <a:t>Provides a path to take incremental steps into learning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711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Imagination: A global technology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Developing innovative IP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 err="1"/>
              <a:t>PowerVR</a:t>
            </a:r>
            <a:r>
              <a:rPr lang="en-GB" dirty="0"/>
              <a:t> GPU: leader in graphics &amp; compute 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 err="1"/>
              <a:t>PowerVR</a:t>
            </a:r>
            <a:r>
              <a:rPr lang="en-GB" dirty="0"/>
              <a:t> Vision &amp; AI: dedicated IP for vision &amp; AI 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 err="1"/>
              <a:t>Ensigma</a:t>
            </a:r>
            <a:r>
              <a:rPr lang="en-GB" dirty="0"/>
              <a:t>: connectivity and broadcast communications IP</a:t>
            </a:r>
          </a:p>
          <a:p>
            <a:pPr marL="265082" lvl="1" indent="-265082">
              <a:spcBef>
                <a:spcPts val="1200"/>
              </a:spcBef>
              <a:buNone/>
            </a:pPr>
            <a:r>
              <a:rPr lang="en-GB" sz="1800" b="1" dirty="0"/>
              <a:t>Delivering exceptional service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/>
              <a:t>Enabling very fast time to market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/>
              <a:t>Enabling customers to leverage IP to maximise </a:t>
            </a:r>
            <a:br>
              <a:rPr lang="en-GB" dirty="0"/>
            </a:br>
            <a:r>
              <a:rPr lang="en-GB" dirty="0"/>
              <a:t>differentiation</a:t>
            </a:r>
          </a:p>
          <a:p>
            <a:pPr marL="265082" indent="-265082">
              <a:spcBef>
                <a:spcPts val="1200"/>
              </a:spcBef>
              <a:buNone/>
            </a:pPr>
            <a:r>
              <a:rPr lang="en-GB" dirty="0"/>
              <a:t>Driving major markets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/>
              <a:t>Helping our partners to create successful solutions </a:t>
            </a:r>
            <a:endParaRPr lang="en-GB" b="1" dirty="0"/>
          </a:p>
          <a:p>
            <a:pPr marL="285715" lvl="1" indent="-285715">
              <a:spcAft>
                <a:spcPts val="0"/>
              </a:spcAft>
            </a:pPr>
            <a:r>
              <a:rPr lang="en-GB" dirty="0"/>
              <a:t>Influencing new and emerging opportunities</a:t>
            </a:r>
          </a:p>
          <a:p>
            <a:pPr marL="285715" lvl="1" indent="-285715">
              <a:spcAft>
                <a:spcPts val="0"/>
              </a:spcAft>
            </a:pPr>
            <a:r>
              <a:rPr lang="en-GB" dirty="0"/>
              <a:t>Showcasing and proving our technology with real </a:t>
            </a:r>
            <a:r>
              <a:rPr lang="en-GB" dirty="0" smtClean="0"/>
              <a:t>products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 technology powerhouse for multimedia and communications </a:t>
            </a:r>
            <a:r>
              <a:rPr lang="en-GB" dirty="0" smtClean="0"/>
              <a:t>IP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05686" y="3514251"/>
            <a:ext cx="3134342" cy="8173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marL="177778" indent="-177778">
              <a:buFontTx/>
              <a:buChar char="-"/>
            </a:pP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HQ </a:t>
            </a:r>
            <a:r>
              <a:rPr lang="en-GB" sz="1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</a:t>
            </a: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UK</a:t>
            </a:r>
          </a:p>
          <a:p>
            <a:pPr marL="177778" indent="-177778">
              <a:buFontTx/>
              <a:buChar char="-"/>
            </a:pP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&gt;</a:t>
            </a:r>
            <a:r>
              <a:rPr lang="en-GB" sz="1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800 people </a:t>
            </a: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world-wide</a:t>
            </a:r>
            <a:endParaRPr lang="en-GB" sz="16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77778" indent="-177778">
              <a:buFontTx/>
              <a:buChar char="-"/>
            </a:pPr>
            <a:r>
              <a:rPr lang="en-GB" sz="1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&gt;80% of staff are engineers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5685" y="3249627"/>
            <a:ext cx="3134343" cy="25295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lIns="77916" tIns="0" rIns="77916" bIns="0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People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05685" y="2004080"/>
            <a:ext cx="3134344" cy="1027228"/>
            <a:chOff x="2157736" y="1545265"/>
            <a:chExt cx="3015335" cy="1205062"/>
          </a:xfrm>
        </p:grpSpPr>
        <p:sp>
          <p:nvSpPr>
            <p:cNvPr id="9" name="TextBox 8"/>
            <p:cNvSpPr txBox="1"/>
            <p:nvPr/>
          </p:nvSpPr>
          <p:spPr>
            <a:xfrm>
              <a:off x="2157736" y="1791487"/>
              <a:ext cx="3015335" cy="958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marL="177778" indent="-177778">
                <a:buFontTx/>
                <a:buChar char="-"/>
              </a:pPr>
              <a:r>
                <a:rPr lang="en-GB" sz="16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More than 10bn units </a:t>
              </a:r>
              <a:r>
                <a:rPr lang="en-GB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shipped</a:t>
              </a:r>
            </a:p>
            <a:p>
              <a:pPr marL="177778" indent="-177778">
                <a:buFontTx/>
                <a:buChar char="-"/>
              </a:pPr>
              <a:r>
                <a:rPr lang="en-GB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Over </a:t>
              </a:r>
              <a:r>
                <a:rPr lang="en-GB" sz="16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3m per day</a:t>
              </a:r>
            </a:p>
            <a:p>
              <a:pPr marL="177778" indent="-177778">
                <a:buFontTx/>
                <a:buChar char="-"/>
              </a:pPr>
              <a:r>
                <a:rPr lang="en-GB" sz="16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Around 1.2bn in past year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7737" y="1545265"/>
              <a:ext cx="3015334" cy="28884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txBody>
            <a:bodyPr wrap="square" lIns="77916" tIns="0" rIns="77916" bIns="0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386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Traditional vision →</a:t>
            </a:r>
            <a:r>
              <a:rPr lang="en-GB" dirty="0" smtClean="0"/>
              <a:t> </a:t>
            </a:r>
            <a:r>
              <a:rPr lang="en-GB" dirty="0"/>
              <a:t>deep learning</a:t>
            </a:r>
          </a:p>
          <a:p>
            <a:r>
              <a:rPr lang="en-GB" dirty="0"/>
              <a:t>Significant investment in traditional vision</a:t>
            </a:r>
          </a:p>
          <a:p>
            <a:pPr lvl="1"/>
            <a:r>
              <a:rPr lang="en-GB" dirty="0"/>
              <a:t>Expect to move over to deep learning for some or all algorithms</a:t>
            </a:r>
          </a:p>
          <a:p>
            <a:r>
              <a:rPr lang="en-GB" dirty="0"/>
              <a:t>Choices today when designing or selecting silicon</a:t>
            </a:r>
          </a:p>
          <a:p>
            <a:pPr lvl="1"/>
            <a:r>
              <a:rPr lang="en-GB" dirty="0"/>
              <a:t>Optimise for deep learning</a:t>
            </a:r>
          </a:p>
          <a:p>
            <a:pPr lvl="1"/>
            <a:r>
              <a:rPr lang="en-GB" dirty="0"/>
              <a:t>Optimise for traditional vision</a:t>
            </a:r>
          </a:p>
          <a:p>
            <a:pPr lvl="1"/>
            <a:r>
              <a:rPr lang="en-GB" dirty="0"/>
              <a:t>Increased cost to provide dedicated support for both</a:t>
            </a:r>
          </a:p>
          <a:p>
            <a:r>
              <a:rPr lang="en-GB" dirty="0"/>
              <a:t>Programmable solutions available do not ‘solve’ the problem</a:t>
            </a:r>
          </a:p>
          <a:p>
            <a:pPr lvl="1"/>
            <a:r>
              <a:rPr lang="en-GB" dirty="0"/>
              <a:t>Still need to make a choice about priorities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848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AI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Edge Processing on Modern System on Chip (</a:t>
            </a:r>
            <a:r>
              <a:rPr lang="en-GB" dirty="0" err="1" smtClean="0"/>
              <a:t>SoC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6" name="Automotive"/>
          <p:cNvGrpSpPr/>
          <p:nvPr/>
        </p:nvGrpSpPr>
        <p:grpSpPr>
          <a:xfrm>
            <a:off x="3508092" y="3340727"/>
            <a:ext cx="993333" cy="1163281"/>
            <a:chOff x="3343516" y="3565328"/>
            <a:chExt cx="993333" cy="1163281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 rot="10800000">
              <a:off x="3343516" y="3565328"/>
              <a:ext cx="993333" cy="1163281"/>
            </a:xfrm>
            <a:custGeom>
              <a:avLst/>
              <a:gdLst/>
              <a:ahLst/>
              <a:cxnLst/>
              <a:rect l="l" t="t" r="r" b="b"/>
              <a:pathLst>
                <a:path w="993333" h="1163281">
                  <a:moveTo>
                    <a:pt x="634163" y="1163281"/>
                  </a:moveTo>
                  <a:cubicBezTo>
                    <a:pt x="480250" y="970751"/>
                    <a:pt x="246780" y="858531"/>
                    <a:pt x="0" y="858531"/>
                  </a:cubicBezTo>
                  <a:lnTo>
                    <a:pt x="0" y="656077"/>
                  </a:lnTo>
                  <a:cubicBezTo>
                    <a:pt x="127384" y="656077"/>
                    <a:pt x="251899" y="679986"/>
                    <a:pt x="367257" y="726235"/>
                  </a:cubicBezTo>
                  <a:lnTo>
                    <a:pt x="354136" y="560252"/>
                  </a:lnTo>
                  <a:cubicBezTo>
                    <a:pt x="280652" y="461029"/>
                    <a:pt x="263042" y="325923"/>
                    <a:pt x="318420" y="205807"/>
                  </a:cubicBezTo>
                  <a:lnTo>
                    <a:pt x="325206" y="194291"/>
                  </a:lnTo>
                  <a:lnTo>
                    <a:pt x="324989" y="191552"/>
                  </a:lnTo>
                  <a:lnTo>
                    <a:pt x="326429" y="192216"/>
                  </a:lnTo>
                  <a:cubicBezTo>
                    <a:pt x="411586" y="24231"/>
                    <a:pt x="615285" y="-47041"/>
                    <a:pt x="787995" y="32586"/>
                  </a:cubicBezTo>
                  <a:cubicBezTo>
                    <a:pt x="960706" y="112213"/>
                    <a:pt x="1038791" y="313398"/>
                    <a:pt x="966350" y="487245"/>
                  </a:cubicBezTo>
                  <a:lnTo>
                    <a:pt x="967784" y="487906"/>
                  </a:lnTo>
                  <a:lnTo>
                    <a:pt x="965576" y="489493"/>
                  </a:lnTo>
                  <a:cubicBezTo>
                    <a:pt x="964881" y="494013"/>
                    <a:pt x="963090" y="498095"/>
                    <a:pt x="961216" y="502161"/>
                  </a:cubicBezTo>
                  <a:cubicBezTo>
                    <a:pt x="905368" y="623297"/>
                    <a:pt x="789720" y="697883"/>
                    <a:pt x="665366" y="705385"/>
                  </a:cubicBezTo>
                  <a:lnTo>
                    <a:pt x="527446" y="804567"/>
                  </a:lnTo>
                  <a:cubicBezTo>
                    <a:pt x="627891" y="864953"/>
                    <a:pt x="717811" y="943450"/>
                    <a:pt x="792665" y="1037167"/>
                  </a:cubicBezTo>
                  <a:close/>
                </a:path>
              </a:pathLst>
            </a:custGeom>
            <a:solidFill>
              <a:srgbClr val="561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9" name="Automotive" descr="\\imgtec.org\data\Common\KingsLangley\HomeFolders\Tony.King-Smith\TKS Imagery\markets-icons\automotiv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006" y="4096301"/>
              <a:ext cx="577987" cy="5636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Mobile"/>
          <p:cNvGrpSpPr/>
          <p:nvPr/>
        </p:nvGrpSpPr>
        <p:grpSpPr>
          <a:xfrm>
            <a:off x="4962057" y="1436376"/>
            <a:ext cx="1011606" cy="1163294"/>
            <a:chOff x="4797465" y="1661043"/>
            <a:chExt cx="1011606" cy="1163294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 rot="1500000">
              <a:off x="4797465" y="1661043"/>
              <a:ext cx="993331" cy="1163294"/>
            </a:xfrm>
            <a:custGeom>
              <a:avLst/>
              <a:gdLst/>
              <a:ahLst/>
              <a:cxnLst/>
              <a:rect l="l" t="t" r="r" b="b"/>
              <a:pathLst>
                <a:path w="993331" h="1163294">
                  <a:moveTo>
                    <a:pt x="517331" y="21956"/>
                  </a:moveTo>
                  <a:cubicBezTo>
                    <a:pt x="602307" y="-9391"/>
                    <a:pt x="699242" y="-8320"/>
                    <a:pt x="787993" y="32598"/>
                  </a:cubicBezTo>
                  <a:cubicBezTo>
                    <a:pt x="960704" y="112224"/>
                    <a:pt x="1038789" y="313409"/>
                    <a:pt x="966349" y="487256"/>
                  </a:cubicBezTo>
                  <a:lnTo>
                    <a:pt x="967783" y="487917"/>
                  </a:lnTo>
                  <a:lnTo>
                    <a:pt x="965575" y="489505"/>
                  </a:lnTo>
                  <a:lnTo>
                    <a:pt x="961214" y="502173"/>
                  </a:lnTo>
                  <a:cubicBezTo>
                    <a:pt x="905366" y="623308"/>
                    <a:pt x="789719" y="697894"/>
                    <a:pt x="665365" y="705396"/>
                  </a:cubicBezTo>
                  <a:lnTo>
                    <a:pt x="527445" y="804579"/>
                  </a:lnTo>
                  <a:cubicBezTo>
                    <a:pt x="627890" y="864965"/>
                    <a:pt x="717810" y="943462"/>
                    <a:pt x="792665" y="1037180"/>
                  </a:cubicBezTo>
                  <a:lnTo>
                    <a:pt x="634163" y="1163294"/>
                  </a:lnTo>
                  <a:cubicBezTo>
                    <a:pt x="480250" y="970764"/>
                    <a:pt x="246780" y="858544"/>
                    <a:pt x="0" y="858544"/>
                  </a:cubicBezTo>
                  <a:lnTo>
                    <a:pt x="0" y="656090"/>
                  </a:lnTo>
                  <a:cubicBezTo>
                    <a:pt x="127383" y="656090"/>
                    <a:pt x="251899" y="679999"/>
                    <a:pt x="367256" y="726247"/>
                  </a:cubicBezTo>
                  <a:lnTo>
                    <a:pt x="354134" y="560265"/>
                  </a:lnTo>
                  <a:cubicBezTo>
                    <a:pt x="280650" y="461042"/>
                    <a:pt x="263040" y="325936"/>
                    <a:pt x="318418" y="205819"/>
                  </a:cubicBezTo>
                  <a:lnTo>
                    <a:pt x="325205" y="194301"/>
                  </a:lnTo>
                  <a:lnTo>
                    <a:pt x="324988" y="191564"/>
                  </a:lnTo>
                  <a:lnTo>
                    <a:pt x="326427" y="192227"/>
                  </a:lnTo>
                  <a:cubicBezTo>
                    <a:pt x="367258" y="110274"/>
                    <a:pt x="436944" y="51610"/>
                    <a:pt x="517331" y="21956"/>
                  </a:cubicBezTo>
                  <a:close/>
                </a:path>
              </a:pathLst>
            </a:custGeom>
            <a:solidFill>
              <a:srgbClr val="561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3" name="Mobile" descr="\\imgtec.org\data\Common\KingsLangley\HomeFolders\Tony.King-Smith\TKS Imagery\markets-icons\mobile-ph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084" y="1816580"/>
              <a:ext cx="577987" cy="5636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/>
          </p:spPr>
        </p:pic>
      </p:grpSp>
      <p:pic>
        <p:nvPicPr>
          <p:cNvPr id="14" name="AI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22" y="1956284"/>
            <a:ext cx="1664342" cy="1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Security"/>
          <p:cNvGrpSpPr/>
          <p:nvPr/>
        </p:nvGrpSpPr>
        <p:grpSpPr>
          <a:xfrm>
            <a:off x="4650350" y="3430567"/>
            <a:ext cx="879401" cy="1091226"/>
            <a:chOff x="4485755" y="3655235"/>
            <a:chExt cx="879401" cy="1091226"/>
          </a:xfrm>
        </p:grpSpPr>
        <p:sp>
          <p:nvSpPr>
            <p:cNvPr id="17" name="Isosceles Triangle 169"/>
            <p:cNvSpPr/>
            <p:nvPr/>
          </p:nvSpPr>
          <p:spPr bwMode="auto">
            <a:xfrm rot="19965094">
              <a:off x="4485755" y="3655235"/>
              <a:ext cx="879401" cy="1091226"/>
            </a:xfrm>
            <a:custGeom>
              <a:avLst/>
              <a:gdLst/>
              <a:ahLst/>
              <a:cxnLst/>
              <a:rect l="l" t="t" r="r" b="b"/>
              <a:pathLst>
                <a:path w="879401" h="1091226">
                  <a:moveTo>
                    <a:pt x="794637" y="11239"/>
                  </a:moveTo>
                  <a:lnTo>
                    <a:pt x="879401" y="195094"/>
                  </a:lnTo>
                  <a:cubicBezTo>
                    <a:pt x="763720" y="248427"/>
                    <a:pt x="640634" y="278847"/>
                    <a:pt x="516511" y="285146"/>
                  </a:cubicBezTo>
                  <a:lnTo>
                    <a:pt x="597920" y="430385"/>
                  </a:lnTo>
                  <a:cubicBezTo>
                    <a:pt x="706197" y="489726"/>
                    <a:pt x="778755" y="605047"/>
                    <a:pt x="778756" y="737315"/>
                  </a:cubicBezTo>
                  <a:lnTo>
                    <a:pt x="777415" y="750615"/>
                  </a:lnTo>
                  <a:lnTo>
                    <a:pt x="778758" y="753011"/>
                  </a:lnTo>
                  <a:lnTo>
                    <a:pt x="777173" y="753011"/>
                  </a:lnTo>
                  <a:cubicBezTo>
                    <a:pt x="770171" y="941216"/>
                    <a:pt x="615027" y="1091226"/>
                    <a:pt x="424844" y="1091226"/>
                  </a:cubicBezTo>
                  <a:cubicBezTo>
                    <a:pt x="234662" y="1091226"/>
                    <a:pt x="79518" y="941216"/>
                    <a:pt x="72515" y="753011"/>
                  </a:cubicBezTo>
                  <a:lnTo>
                    <a:pt x="70937" y="753011"/>
                  </a:lnTo>
                  <a:lnTo>
                    <a:pt x="72277" y="750645"/>
                  </a:lnTo>
                  <a:cubicBezTo>
                    <a:pt x="71016" y="746249"/>
                    <a:pt x="70934" y="741792"/>
                    <a:pt x="70933" y="737315"/>
                  </a:cubicBezTo>
                  <a:cubicBezTo>
                    <a:pt x="70933" y="603924"/>
                    <a:pt x="144728" y="487770"/>
                    <a:pt x="254519" y="428893"/>
                  </a:cubicBezTo>
                  <a:lnTo>
                    <a:pt x="338241" y="281079"/>
                  </a:lnTo>
                  <a:cubicBezTo>
                    <a:pt x="221741" y="268295"/>
                    <a:pt x="107216" y="234658"/>
                    <a:pt x="0" y="180890"/>
                  </a:cubicBezTo>
                  <a:lnTo>
                    <a:pt x="91139" y="0"/>
                  </a:lnTo>
                  <a:cubicBezTo>
                    <a:pt x="311521" y="110401"/>
                    <a:pt x="570528" y="114562"/>
                    <a:pt x="794637" y="112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600" b="0" dirty="0">
                <a:solidFill>
                  <a:srgbClr val="FFFFFF"/>
                </a:solidFill>
              </a:endParaRPr>
            </a:p>
          </p:txBody>
        </p:sp>
        <p:pic>
          <p:nvPicPr>
            <p:cNvPr id="18" name="SecurityCamer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930" y="4089117"/>
              <a:ext cx="578052" cy="57805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Industrial"/>
          <p:cNvGrpSpPr/>
          <p:nvPr/>
        </p:nvGrpSpPr>
        <p:grpSpPr>
          <a:xfrm>
            <a:off x="5136910" y="2556318"/>
            <a:ext cx="1163282" cy="993332"/>
            <a:chOff x="4972334" y="2780984"/>
            <a:chExt cx="1163282" cy="993332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 rot="4620000">
              <a:off x="5057309" y="2696009"/>
              <a:ext cx="993332" cy="1163282"/>
            </a:xfrm>
            <a:custGeom>
              <a:avLst/>
              <a:gdLst/>
              <a:ahLst/>
              <a:cxnLst/>
              <a:rect l="l" t="t" r="r" b="b"/>
              <a:pathLst>
                <a:path w="993332" h="1163282">
                  <a:moveTo>
                    <a:pt x="0" y="656078"/>
                  </a:moveTo>
                  <a:cubicBezTo>
                    <a:pt x="127384" y="656078"/>
                    <a:pt x="251899" y="679987"/>
                    <a:pt x="367257" y="726236"/>
                  </a:cubicBezTo>
                  <a:lnTo>
                    <a:pt x="354136" y="560253"/>
                  </a:lnTo>
                  <a:cubicBezTo>
                    <a:pt x="280651" y="461030"/>
                    <a:pt x="263041" y="325924"/>
                    <a:pt x="318420" y="205807"/>
                  </a:cubicBezTo>
                  <a:lnTo>
                    <a:pt x="325206" y="194290"/>
                  </a:lnTo>
                  <a:lnTo>
                    <a:pt x="324990" y="191552"/>
                  </a:lnTo>
                  <a:lnTo>
                    <a:pt x="326428" y="192215"/>
                  </a:lnTo>
                  <a:cubicBezTo>
                    <a:pt x="411586" y="24232"/>
                    <a:pt x="615284" y="-47040"/>
                    <a:pt x="787995" y="32586"/>
                  </a:cubicBezTo>
                  <a:cubicBezTo>
                    <a:pt x="960705" y="112213"/>
                    <a:pt x="1038790" y="313398"/>
                    <a:pt x="966350" y="487244"/>
                  </a:cubicBezTo>
                  <a:lnTo>
                    <a:pt x="967784" y="487906"/>
                  </a:lnTo>
                  <a:lnTo>
                    <a:pt x="965576" y="489493"/>
                  </a:lnTo>
                  <a:cubicBezTo>
                    <a:pt x="964880" y="494013"/>
                    <a:pt x="963090" y="498096"/>
                    <a:pt x="961215" y="502161"/>
                  </a:cubicBezTo>
                  <a:cubicBezTo>
                    <a:pt x="905367" y="623296"/>
                    <a:pt x="789721" y="697883"/>
                    <a:pt x="665366" y="705384"/>
                  </a:cubicBezTo>
                  <a:lnTo>
                    <a:pt x="527446" y="804568"/>
                  </a:lnTo>
                  <a:cubicBezTo>
                    <a:pt x="627890" y="864953"/>
                    <a:pt x="717811" y="943450"/>
                    <a:pt x="792665" y="1037168"/>
                  </a:cubicBezTo>
                  <a:lnTo>
                    <a:pt x="634163" y="1163282"/>
                  </a:lnTo>
                  <a:cubicBezTo>
                    <a:pt x="480250" y="970752"/>
                    <a:pt x="246780" y="858532"/>
                    <a:pt x="0" y="858532"/>
                  </a:cubicBezTo>
                  <a:close/>
                </a:path>
              </a:pathLst>
            </a:custGeom>
            <a:solidFill>
              <a:srgbClr val="561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2" name="Industria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677" y="3081678"/>
              <a:ext cx="577987" cy="57798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  <a:extLst/>
          </p:spPr>
        </p:pic>
      </p:grpSp>
      <p:sp>
        <p:nvSpPr>
          <p:cNvPr id="23" name="Freeform 6"/>
          <p:cNvSpPr>
            <a:spLocks/>
          </p:cNvSpPr>
          <p:nvPr/>
        </p:nvSpPr>
        <p:spPr bwMode="auto">
          <a:xfrm rot="20040000">
            <a:off x="3998271" y="1002417"/>
            <a:ext cx="993330" cy="1163282"/>
          </a:xfrm>
          <a:custGeom>
            <a:avLst/>
            <a:gdLst/>
            <a:ahLst/>
            <a:cxnLst/>
            <a:rect l="l" t="t" r="r" b="b"/>
            <a:pathLst>
              <a:path w="993330" h="1163282">
                <a:moveTo>
                  <a:pt x="787992" y="32586"/>
                </a:moveTo>
                <a:cubicBezTo>
                  <a:pt x="960703" y="112213"/>
                  <a:pt x="1038788" y="313397"/>
                  <a:pt x="966348" y="487244"/>
                </a:cubicBezTo>
                <a:lnTo>
                  <a:pt x="967783" y="487906"/>
                </a:lnTo>
                <a:lnTo>
                  <a:pt x="965573" y="489496"/>
                </a:lnTo>
                <a:lnTo>
                  <a:pt x="961213" y="502161"/>
                </a:lnTo>
                <a:cubicBezTo>
                  <a:pt x="905365" y="623296"/>
                  <a:pt x="789719" y="697882"/>
                  <a:pt x="665366" y="705384"/>
                </a:cubicBezTo>
                <a:lnTo>
                  <a:pt x="527445" y="804567"/>
                </a:lnTo>
                <a:cubicBezTo>
                  <a:pt x="627890" y="864953"/>
                  <a:pt x="717810" y="943450"/>
                  <a:pt x="792665" y="1037168"/>
                </a:cubicBezTo>
                <a:lnTo>
                  <a:pt x="634163" y="1163282"/>
                </a:lnTo>
                <a:cubicBezTo>
                  <a:pt x="480250" y="970752"/>
                  <a:pt x="246780" y="858532"/>
                  <a:pt x="0" y="858532"/>
                </a:cubicBezTo>
                <a:lnTo>
                  <a:pt x="0" y="656078"/>
                </a:lnTo>
                <a:cubicBezTo>
                  <a:pt x="127383" y="656078"/>
                  <a:pt x="251899" y="679987"/>
                  <a:pt x="367257" y="726236"/>
                </a:cubicBezTo>
                <a:lnTo>
                  <a:pt x="354136" y="560255"/>
                </a:lnTo>
                <a:cubicBezTo>
                  <a:pt x="280649" y="461033"/>
                  <a:pt x="263038" y="325925"/>
                  <a:pt x="318417" y="205807"/>
                </a:cubicBezTo>
                <a:lnTo>
                  <a:pt x="325205" y="194288"/>
                </a:lnTo>
                <a:lnTo>
                  <a:pt x="324989" y="191552"/>
                </a:lnTo>
                <a:lnTo>
                  <a:pt x="326426" y="192215"/>
                </a:lnTo>
                <a:cubicBezTo>
                  <a:pt x="411583" y="24231"/>
                  <a:pt x="615282" y="-47040"/>
                  <a:pt x="787992" y="32586"/>
                </a:cubicBezTo>
                <a:close/>
              </a:path>
            </a:pathLst>
          </a:custGeom>
          <a:solidFill>
            <a:srgbClr val="561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4" name="IoT" descr="\\imgtec.org\data\Common\KingsLangley\HomeFolders\Tony.King-Smith\TKS Imagery\markets-icons\internet-of-thing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11" y="1025878"/>
            <a:ext cx="577987" cy="563623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AR/VR"/>
          <p:cNvGrpSpPr/>
          <p:nvPr/>
        </p:nvGrpSpPr>
        <p:grpSpPr>
          <a:xfrm>
            <a:off x="2951970" y="1567204"/>
            <a:ext cx="1163281" cy="993783"/>
            <a:chOff x="2787394" y="1791872"/>
            <a:chExt cx="1163281" cy="993783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 rot="16920000">
              <a:off x="2872143" y="1707123"/>
              <a:ext cx="993783" cy="1163281"/>
            </a:xfrm>
            <a:custGeom>
              <a:avLst/>
              <a:gdLst/>
              <a:ahLst/>
              <a:cxnLst/>
              <a:rect l="l" t="t" r="r" b="b"/>
              <a:pathLst>
                <a:path w="993783" h="1163281">
                  <a:moveTo>
                    <a:pt x="989173" y="297158"/>
                  </a:moveTo>
                  <a:cubicBezTo>
                    <a:pt x="999386" y="359586"/>
                    <a:pt x="992996" y="425368"/>
                    <a:pt x="966350" y="487244"/>
                  </a:cubicBezTo>
                  <a:lnTo>
                    <a:pt x="967785" y="487905"/>
                  </a:lnTo>
                  <a:lnTo>
                    <a:pt x="965576" y="489494"/>
                  </a:lnTo>
                  <a:lnTo>
                    <a:pt x="961216" y="502161"/>
                  </a:lnTo>
                  <a:cubicBezTo>
                    <a:pt x="905367" y="623296"/>
                    <a:pt x="789721" y="697883"/>
                    <a:pt x="665367" y="705384"/>
                  </a:cubicBezTo>
                  <a:lnTo>
                    <a:pt x="527447" y="804567"/>
                  </a:lnTo>
                  <a:cubicBezTo>
                    <a:pt x="627891" y="864953"/>
                    <a:pt x="717811" y="943450"/>
                    <a:pt x="792665" y="1037167"/>
                  </a:cubicBezTo>
                  <a:lnTo>
                    <a:pt x="634163" y="1163281"/>
                  </a:lnTo>
                  <a:cubicBezTo>
                    <a:pt x="480250" y="970751"/>
                    <a:pt x="246780" y="858531"/>
                    <a:pt x="0" y="858531"/>
                  </a:cubicBezTo>
                  <a:lnTo>
                    <a:pt x="0" y="656077"/>
                  </a:lnTo>
                  <a:cubicBezTo>
                    <a:pt x="127384" y="656077"/>
                    <a:pt x="251900" y="679986"/>
                    <a:pt x="367257" y="726235"/>
                  </a:cubicBezTo>
                  <a:lnTo>
                    <a:pt x="354136" y="560253"/>
                  </a:lnTo>
                  <a:cubicBezTo>
                    <a:pt x="280651" y="461030"/>
                    <a:pt x="263041" y="325924"/>
                    <a:pt x="318420" y="205807"/>
                  </a:cubicBezTo>
                  <a:lnTo>
                    <a:pt x="325207" y="194289"/>
                  </a:lnTo>
                  <a:lnTo>
                    <a:pt x="324990" y="191552"/>
                  </a:lnTo>
                  <a:lnTo>
                    <a:pt x="326429" y="192215"/>
                  </a:lnTo>
                  <a:cubicBezTo>
                    <a:pt x="411586" y="24231"/>
                    <a:pt x="615285" y="-47040"/>
                    <a:pt x="787995" y="32586"/>
                  </a:cubicBezTo>
                  <a:cubicBezTo>
                    <a:pt x="898935" y="83734"/>
                    <a:pt x="970831" y="185037"/>
                    <a:pt x="989173" y="297158"/>
                  </a:cubicBezTo>
                  <a:close/>
                </a:path>
              </a:pathLst>
            </a:custGeom>
            <a:solidFill>
              <a:srgbClr val="561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2000" tIns="36000" rIns="72000" bIns="4572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20699999"/>
                </a:camera>
                <a:lightRig rig="threePt" dir="t"/>
              </a:scene3d>
              <a:flatTx/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pic>
          <p:nvPicPr>
            <p:cNvPr id="28" name="AR/VR" descr="vr-ar-icon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075" y="1822238"/>
              <a:ext cx="577987" cy="563622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699037" y="2665939"/>
            <a:ext cx="1098154" cy="878247"/>
            <a:chOff x="2534461" y="2890607"/>
            <a:chExt cx="1098154" cy="878247"/>
          </a:xfrm>
        </p:grpSpPr>
        <p:sp>
          <p:nvSpPr>
            <p:cNvPr id="31" name="Isosceles Triangle 192"/>
            <p:cNvSpPr/>
            <p:nvPr/>
          </p:nvSpPr>
          <p:spPr bwMode="auto">
            <a:xfrm rot="4545094">
              <a:off x="2644414" y="2780654"/>
              <a:ext cx="878247" cy="1098154"/>
            </a:xfrm>
            <a:custGeom>
              <a:avLst/>
              <a:gdLst/>
              <a:ahLst/>
              <a:cxnLst/>
              <a:rect l="l" t="t" r="r" b="b"/>
              <a:pathLst>
                <a:path w="878247" h="1098154">
                  <a:moveTo>
                    <a:pt x="0" y="180677"/>
                  </a:moveTo>
                  <a:lnTo>
                    <a:pt x="92367" y="0"/>
                  </a:lnTo>
                  <a:cubicBezTo>
                    <a:pt x="311708" y="112376"/>
                    <a:pt x="570277" y="118676"/>
                    <a:pt x="794986" y="16917"/>
                  </a:cubicBezTo>
                  <a:lnTo>
                    <a:pt x="878247" y="201618"/>
                  </a:lnTo>
                  <a:cubicBezTo>
                    <a:pt x="764047" y="253328"/>
                    <a:pt x="642813" y="282752"/>
                    <a:pt x="520645" y="288826"/>
                  </a:cubicBezTo>
                  <a:lnTo>
                    <a:pt x="603874" y="437313"/>
                  </a:lnTo>
                  <a:cubicBezTo>
                    <a:pt x="712152" y="496653"/>
                    <a:pt x="784711" y="611974"/>
                    <a:pt x="784711" y="744243"/>
                  </a:cubicBezTo>
                  <a:lnTo>
                    <a:pt x="783370" y="757544"/>
                  </a:lnTo>
                  <a:lnTo>
                    <a:pt x="784713" y="759940"/>
                  </a:lnTo>
                  <a:lnTo>
                    <a:pt x="783128" y="759940"/>
                  </a:lnTo>
                  <a:cubicBezTo>
                    <a:pt x="776126" y="948145"/>
                    <a:pt x="620981" y="1098154"/>
                    <a:pt x="430800" y="1098154"/>
                  </a:cubicBezTo>
                  <a:cubicBezTo>
                    <a:pt x="240618" y="1098154"/>
                    <a:pt x="85473" y="948145"/>
                    <a:pt x="78471" y="759940"/>
                  </a:cubicBezTo>
                  <a:lnTo>
                    <a:pt x="76892" y="759940"/>
                  </a:lnTo>
                  <a:lnTo>
                    <a:pt x="78232" y="757573"/>
                  </a:lnTo>
                  <a:cubicBezTo>
                    <a:pt x="76972" y="753177"/>
                    <a:pt x="76889" y="748720"/>
                    <a:pt x="76889" y="744243"/>
                  </a:cubicBezTo>
                  <a:cubicBezTo>
                    <a:pt x="76889" y="719810"/>
                    <a:pt x="79364" y="695956"/>
                    <a:pt x="84079" y="672917"/>
                  </a:cubicBezTo>
                  <a:cubicBezTo>
                    <a:pt x="105103" y="570175"/>
                    <a:pt x="170647" y="483650"/>
                    <a:pt x="260473" y="435821"/>
                  </a:cubicBezTo>
                  <a:lnTo>
                    <a:pt x="346284" y="284319"/>
                  </a:lnTo>
                  <a:cubicBezTo>
                    <a:pt x="226830" y="271707"/>
                    <a:pt x="109491" y="236794"/>
                    <a:pt x="0" y="1806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600" b="0" dirty="0">
                <a:solidFill>
                  <a:srgbClr val="FFFFFF"/>
                </a:solidFill>
              </a:endParaRPr>
            </a:p>
          </p:txBody>
        </p:sp>
        <p:pic>
          <p:nvPicPr>
            <p:cNvPr id="32" name="DTV" descr="\\imgtec.org\data\Common\KingsLangley\HomeFolders\Tony.King-Smith\TKS Imagery\markets-icons\consumer-multimedi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130" y="3079548"/>
              <a:ext cx="594373" cy="579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2754642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</a:t>
            </a:r>
            <a:r>
              <a:rPr lang="en-GB" dirty="0" err="1" smtClean="0"/>
              <a:t>SoC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698126" y="1059582"/>
            <a:ext cx="3530058" cy="3549772"/>
            <a:chOff x="4844386" y="1619546"/>
            <a:chExt cx="1183750" cy="119036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936475" y="1619546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70850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205226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9602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73979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877107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608355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742731" y="1621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936474" y="2739739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070850" y="274029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205226" y="2741396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339602" y="2741949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473979" y="2743054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77107" y="2740844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608355" y="2743606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742731" y="2742501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968655" y="1847693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968655" y="1983334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68655" y="2118974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968655" y="2254615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968655" y="2390256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968655" y="2525897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968655" y="2661537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968655" y="1712052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844386" y="1847693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44386" y="1983334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844386" y="2118974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44386" y="2254615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844386" y="2390256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844386" y="2525897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844386" y="2661537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844386" y="1712052"/>
              <a:ext cx="59481" cy="663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908369" y="1687592"/>
              <a:ext cx="1050964" cy="105036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BEBEBE"/>
                </a:solidFill>
              </a:endParaRPr>
            </a:p>
          </p:txBody>
        </p:sp>
      </p:grpSp>
      <p:sp>
        <p:nvSpPr>
          <p:cNvPr id="7" name="Up-Down Arrow 6"/>
          <p:cNvSpPr/>
          <p:nvPr/>
        </p:nvSpPr>
        <p:spPr bwMode="auto">
          <a:xfrm>
            <a:off x="4204619" y="1256717"/>
            <a:ext cx="502698" cy="3130197"/>
          </a:xfrm>
          <a:prstGeom prst="upDownArrow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GB" sz="1600" b="0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31180" y="3283922"/>
            <a:ext cx="1522128" cy="414771"/>
          </a:xfrm>
          <a:prstGeom prst="rightArrow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GB" sz="1600" b="0" dirty="0">
              <a:solidFill>
                <a:srgbClr val="FFFFFF"/>
              </a:solidFill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2878740" y="2625881"/>
            <a:ext cx="3172066" cy="405517"/>
          </a:xfrm>
          <a:prstGeom prst="leftRightArrow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GB" sz="1600" b="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06874" y="1547241"/>
            <a:ext cx="1406357" cy="1217507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2000" b="0" dirty="0">
                <a:solidFill>
                  <a:srgbClr val="FFFFFF"/>
                </a:solidFill>
              </a:rPr>
              <a:t>CPU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341" y="1565566"/>
            <a:ext cx="1332717" cy="119918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2000" b="0" dirty="0">
                <a:solidFill>
                  <a:srgbClr val="FFFFFF"/>
                </a:solidFill>
              </a:rPr>
              <a:t>GPU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572344" y="2874876"/>
            <a:ext cx="1332717" cy="548449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2000" b="0" dirty="0">
                <a:solidFill>
                  <a:srgbClr val="FFFFFF"/>
                </a:solidFill>
              </a:rPr>
              <a:t>Video</a:t>
            </a:r>
          </a:p>
        </p:txBody>
      </p:sp>
      <p:sp>
        <p:nvSpPr>
          <p:cNvPr id="50" name="Right Arrow 49"/>
          <p:cNvSpPr/>
          <p:nvPr/>
        </p:nvSpPr>
        <p:spPr bwMode="auto">
          <a:xfrm flipH="1">
            <a:off x="2904190" y="3283922"/>
            <a:ext cx="1522128" cy="414771"/>
          </a:xfrm>
          <a:prstGeom prst="rightArrow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GB" sz="1600" b="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06874" y="2874876"/>
            <a:ext cx="1406357" cy="569575"/>
          </a:xfrm>
          <a:prstGeom prst="rect">
            <a:avLst/>
          </a:prstGeom>
          <a:solidFill>
            <a:srgbClr val="72166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2000" b="0" dirty="0" smtClean="0">
                <a:solidFill>
                  <a:srgbClr val="FFFF00"/>
                </a:solidFill>
              </a:rPr>
              <a:t>Vision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572344" y="3555630"/>
            <a:ext cx="1332717" cy="548449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2000" b="0" dirty="0" err="1" smtClean="0">
                <a:solidFill>
                  <a:srgbClr val="FFFFFF"/>
                </a:solidFill>
              </a:rPr>
              <a:t>Comms</a:t>
            </a:r>
            <a:endParaRPr lang="en-GB" sz="2000" b="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6874" y="3540462"/>
            <a:ext cx="1406357" cy="551918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88900" dir="2700000" algn="ctr" rotWithShape="0">
              <a:schemeClr val="tx2"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2000" b="0" dirty="0" smtClean="0">
                <a:solidFill>
                  <a:srgbClr val="FFFFFF"/>
                </a:solidFill>
              </a:rPr>
              <a:t>ISP</a:t>
            </a:r>
            <a:endParaRPr lang="en-GB" sz="2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2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Vision v Deep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310" y="1145415"/>
            <a:ext cx="1118402" cy="8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2" y="1117853"/>
            <a:ext cx="1973306" cy="83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9819" y="329078"/>
            <a:ext cx="975348" cy="37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19" y="961032"/>
            <a:ext cx="2616032" cy="89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age result for edge dete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20093"/>
            <a:ext cx="687421" cy="6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2787774"/>
            <a:ext cx="4211992" cy="2088232"/>
          </a:xfrm>
        </p:spPr>
        <p:txBody>
          <a:bodyPr/>
          <a:lstStyle/>
          <a:p>
            <a:r>
              <a:rPr lang="en-GB" dirty="0"/>
              <a:t> Traditional </a:t>
            </a:r>
            <a:r>
              <a:rPr lang="en-GB" dirty="0" smtClean="0"/>
              <a:t>Computer Vision</a:t>
            </a:r>
            <a:endParaRPr lang="en-GB" dirty="0"/>
          </a:p>
          <a:p>
            <a:pPr lvl="1"/>
            <a:r>
              <a:rPr lang="en-GB" dirty="0"/>
              <a:t>&gt; 30 years investment by industry</a:t>
            </a:r>
          </a:p>
          <a:p>
            <a:pPr lvl="1"/>
            <a:r>
              <a:rPr lang="en-GB" dirty="0"/>
              <a:t>Often good enough for specific tasks</a:t>
            </a:r>
          </a:p>
          <a:p>
            <a:pPr lvl="1"/>
            <a:r>
              <a:rPr lang="en-GB" dirty="0"/>
              <a:t>Proven, mature and understood</a:t>
            </a:r>
          </a:p>
          <a:p>
            <a:pPr lvl="1"/>
            <a:r>
              <a:rPr lang="en-GB" dirty="0"/>
              <a:t>Diverse set of primitive operations</a:t>
            </a:r>
          </a:p>
          <a:p>
            <a:pPr lvl="2"/>
            <a:r>
              <a:rPr lang="en-GB" dirty="0"/>
              <a:t>Lots of algorithmic secret-sauce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44008" y="2707515"/>
            <a:ext cx="42119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 Deep Learning</a:t>
            </a:r>
          </a:p>
          <a:p>
            <a:pPr lvl="1"/>
            <a:r>
              <a:rPr lang="en-GB" b="0" kern="0" dirty="0"/>
              <a:t>Huge investment over past 3-4 years</a:t>
            </a:r>
          </a:p>
          <a:p>
            <a:pPr lvl="1"/>
            <a:r>
              <a:rPr lang="en-GB" b="0" kern="0" dirty="0"/>
              <a:t>State-of-the-art for many tasks</a:t>
            </a:r>
          </a:p>
          <a:p>
            <a:pPr lvl="1"/>
            <a:r>
              <a:rPr lang="en-GB" b="0" kern="0" dirty="0"/>
              <a:t>New model development takes investment</a:t>
            </a:r>
          </a:p>
          <a:p>
            <a:pPr lvl="1"/>
            <a:r>
              <a:rPr lang="en-GB" b="0" kern="0" dirty="0"/>
              <a:t>Relatively small set of basic primitives</a:t>
            </a:r>
          </a:p>
          <a:p>
            <a:pPr lvl="2"/>
            <a:r>
              <a:rPr lang="en-GB" b="0" kern="0" dirty="0"/>
              <a:t>Although increasing</a:t>
            </a:r>
          </a:p>
          <a:p>
            <a:endParaRPr lang="en-GB" kern="0" dirty="0" smtClean="0"/>
          </a:p>
          <a:p>
            <a:pPr marL="0" indent="0">
              <a:buFont typeface="Wingdings" pitchFamily="2" charset="2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2549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</a:t>
            </a:r>
            <a:r>
              <a:rPr lang="en-GB" dirty="0" err="1" smtClean="0"/>
              <a:t>SoC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38517" y="987574"/>
            <a:ext cx="3157419" cy="3175052"/>
            <a:chOff x="395536" y="1059582"/>
            <a:chExt cx="3530058" cy="3549772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1059582"/>
              <a:ext cx="3530058" cy="3549772"/>
              <a:chOff x="4844386" y="1619546"/>
              <a:chExt cx="1183750" cy="1190361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936475" y="161954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070850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205226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339602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473979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877107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608355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742731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936474" y="2739739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070850" y="2740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205226" y="274139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339602" y="2741949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473979" y="274305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77107" y="274084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608355" y="274360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742731" y="274250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968655" y="1847693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968655" y="198333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968655" y="211897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968655" y="2254615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968655" y="239025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968655" y="252589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5968655" y="266153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968655" y="1712052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844386" y="1847693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844386" y="198333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844386" y="211897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844386" y="2254615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844386" y="239025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844386" y="252589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844386" y="266153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844386" y="1712052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4908369" y="1687592"/>
                <a:ext cx="1050964" cy="105036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</p:grpSp>
        <p:sp>
          <p:nvSpPr>
            <p:cNvPr id="7" name="Up-Down Arrow 6"/>
            <p:cNvSpPr/>
            <p:nvPr/>
          </p:nvSpPr>
          <p:spPr bwMode="auto">
            <a:xfrm>
              <a:off x="1902029" y="1256717"/>
              <a:ext cx="502698" cy="3130197"/>
            </a:xfrm>
            <a:prstGeom prst="upDown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228590" y="3283922"/>
              <a:ext cx="1522128" cy="414771"/>
            </a:xfrm>
            <a:prstGeom prst="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9" name="Left-Right Arrow 8"/>
            <p:cNvSpPr/>
            <p:nvPr/>
          </p:nvSpPr>
          <p:spPr bwMode="auto">
            <a:xfrm>
              <a:off x="576150" y="2625881"/>
              <a:ext cx="3172066" cy="405517"/>
            </a:xfrm>
            <a:prstGeom prst="left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4284" y="1547241"/>
              <a:ext cx="1406357" cy="1217507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CPU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69751" y="1565566"/>
              <a:ext cx="1332717" cy="11991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GPU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69754" y="2874876"/>
              <a:ext cx="1332717" cy="54844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Video</a:t>
              </a:r>
            </a:p>
          </p:txBody>
        </p:sp>
        <p:sp>
          <p:nvSpPr>
            <p:cNvPr id="50" name="Right Arrow 49"/>
            <p:cNvSpPr/>
            <p:nvPr/>
          </p:nvSpPr>
          <p:spPr bwMode="auto">
            <a:xfrm flipH="1">
              <a:off x="601600" y="3283922"/>
              <a:ext cx="1522128" cy="414771"/>
            </a:xfrm>
            <a:prstGeom prst="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4284" y="2874876"/>
              <a:ext cx="1406357" cy="569575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err="1" smtClean="0">
                  <a:solidFill>
                    <a:srgbClr val="FFFF00"/>
                  </a:solidFill>
                </a:rPr>
                <a:t>Trad</a:t>
              </a:r>
              <a:r>
                <a:rPr lang="en-GB" sz="1800" b="0" dirty="0" smtClean="0">
                  <a:solidFill>
                    <a:srgbClr val="FFFF00"/>
                  </a:solidFill>
                </a:rPr>
                <a:t>. Vision</a:t>
              </a:r>
              <a:endParaRPr lang="en-GB" sz="1800" b="0" dirty="0">
                <a:solidFill>
                  <a:srgbClr val="FFFF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269754" y="3555630"/>
              <a:ext cx="1332717" cy="54844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err="1" smtClean="0">
                  <a:solidFill>
                    <a:srgbClr val="FFFFFF"/>
                  </a:solidFill>
                </a:rPr>
                <a:t>Comms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4284" y="3540462"/>
              <a:ext cx="1406357" cy="55191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smtClean="0">
                  <a:solidFill>
                    <a:srgbClr val="FFFFFF"/>
                  </a:solidFill>
                </a:rPr>
                <a:t>ISP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58997" y="987574"/>
            <a:ext cx="3157419" cy="3175052"/>
            <a:chOff x="395536" y="1059582"/>
            <a:chExt cx="3530058" cy="3549772"/>
          </a:xfrm>
        </p:grpSpPr>
        <p:grpSp>
          <p:nvGrpSpPr>
            <p:cNvPr id="52" name="Group 51"/>
            <p:cNvGrpSpPr/>
            <p:nvPr/>
          </p:nvGrpSpPr>
          <p:grpSpPr>
            <a:xfrm>
              <a:off x="395536" y="1059582"/>
              <a:ext cx="3530058" cy="3549772"/>
              <a:chOff x="4844386" y="1619546"/>
              <a:chExt cx="1183750" cy="1190361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4936475" y="161954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070850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5205226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5339602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473979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877107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608355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5742731" y="1621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936474" y="2739739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070850" y="274029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5205226" y="274139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339602" y="2741949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473979" y="274305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877107" y="274084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608355" y="274360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5742731" y="2742501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5968655" y="1847693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5968655" y="198333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968655" y="211897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968655" y="2254615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968655" y="239025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5968655" y="252589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5968655" y="266153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968655" y="1712052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4844386" y="1847693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4844386" y="198333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4844386" y="2118974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4844386" y="2254615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4844386" y="2390256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4844386" y="252589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4844386" y="2661537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4844386" y="1712052"/>
                <a:ext cx="59481" cy="6630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08369" y="1687592"/>
                <a:ext cx="1050964" cy="1050361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200" b="0" dirty="0">
                  <a:solidFill>
                    <a:srgbClr val="BEBEBE"/>
                  </a:solidFill>
                </a:endParaRPr>
              </a:p>
            </p:txBody>
          </p:sp>
        </p:grpSp>
        <p:sp>
          <p:nvSpPr>
            <p:cNvPr id="53" name="Up-Down Arrow 52"/>
            <p:cNvSpPr/>
            <p:nvPr/>
          </p:nvSpPr>
          <p:spPr bwMode="auto">
            <a:xfrm>
              <a:off x="1902029" y="1256717"/>
              <a:ext cx="502698" cy="3130197"/>
            </a:xfrm>
            <a:prstGeom prst="upDown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2228590" y="3283922"/>
              <a:ext cx="1522128" cy="414771"/>
            </a:xfrm>
            <a:prstGeom prst="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Left-Right Arrow 54"/>
            <p:cNvSpPr/>
            <p:nvPr/>
          </p:nvSpPr>
          <p:spPr bwMode="auto">
            <a:xfrm>
              <a:off x="576150" y="2625881"/>
              <a:ext cx="3172066" cy="405517"/>
            </a:xfrm>
            <a:prstGeom prst="left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04284" y="1547241"/>
              <a:ext cx="1406357" cy="1217507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CPU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269751" y="1565566"/>
              <a:ext cx="1332717" cy="11991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GPU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69754" y="2874876"/>
              <a:ext cx="1332717" cy="54844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>
                  <a:solidFill>
                    <a:srgbClr val="FFFFFF"/>
                  </a:solidFill>
                </a:rPr>
                <a:t>Video</a:t>
              </a:r>
            </a:p>
          </p:txBody>
        </p:sp>
        <p:sp>
          <p:nvSpPr>
            <p:cNvPr id="59" name="Right Arrow 58"/>
            <p:cNvSpPr/>
            <p:nvPr/>
          </p:nvSpPr>
          <p:spPr bwMode="auto">
            <a:xfrm flipH="1">
              <a:off x="601600" y="3283922"/>
              <a:ext cx="1522128" cy="414771"/>
            </a:xfrm>
            <a:prstGeom prst="rightArrow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04284" y="2874876"/>
              <a:ext cx="1406357" cy="569575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smtClean="0">
                  <a:solidFill>
                    <a:srgbClr val="FFFF00"/>
                  </a:solidFill>
                </a:rPr>
                <a:t>NNA</a:t>
              </a:r>
              <a:endParaRPr lang="en-GB" sz="1800" b="0" dirty="0">
                <a:solidFill>
                  <a:srgbClr val="FFFF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69754" y="3555630"/>
              <a:ext cx="1332717" cy="54844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err="1" smtClean="0">
                  <a:solidFill>
                    <a:srgbClr val="FFFFFF"/>
                  </a:solidFill>
                </a:rPr>
                <a:t>Comms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04284" y="3540462"/>
              <a:ext cx="1406357" cy="55191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88900" dir="2700000" algn="ctr" rotWithShape="0">
                <a:schemeClr val="tx2">
                  <a:alpha val="20000"/>
                </a:scheme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en-GB" sz="1800" b="0" dirty="0" smtClean="0">
                  <a:solidFill>
                    <a:srgbClr val="FFFFFF"/>
                  </a:solidFill>
                </a:rPr>
                <a:t>ISP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4716016" y="4371950"/>
            <a:ext cx="4211992" cy="44043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 </a:t>
            </a:r>
            <a:r>
              <a:rPr lang="en-GB" dirty="0" smtClean="0"/>
              <a:t>Deep Learning </a:t>
            </a:r>
            <a:r>
              <a:rPr lang="en-GB" dirty="0" err="1" smtClean="0"/>
              <a:t>SoC</a:t>
            </a:r>
            <a:endParaRPr lang="en-GB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359484" y="4371950"/>
            <a:ext cx="42119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GB" kern="0" dirty="0" smtClean="0"/>
              <a:t> Traditional Computer Vision </a:t>
            </a:r>
            <a:r>
              <a:rPr lang="en-GB" kern="0" dirty="0" err="1" smtClean="0"/>
              <a:t>SoC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310899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Master Template 25jan2016">
  <a:themeElements>
    <a:clrScheme name="Custom 5">
      <a:dk1>
        <a:srgbClr val="5A5A5A"/>
      </a:dk1>
      <a:lt1>
        <a:srgbClr val="FFFFFF"/>
      </a:lt1>
      <a:dk2>
        <a:srgbClr val="262626"/>
      </a:dk2>
      <a:lt2>
        <a:srgbClr val="FFFFFF"/>
      </a:lt2>
      <a:accent1>
        <a:srgbClr val="72166B"/>
      </a:accent1>
      <a:accent2>
        <a:srgbClr val="B71A8B"/>
      </a:accent2>
      <a:accent3>
        <a:srgbClr val="0070C0"/>
      </a:accent3>
      <a:accent4>
        <a:srgbClr val="92D050"/>
      </a:accent4>
      <a:accent5>
        <a:srgbClr val="7FC9FF"/>
      </a:accent5>
      <a:accent6>
        <a:srgbClr val="D3ECB9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101600" dist="88900" dir="2700000" algn="ctr" rotWithShape="0">
            <a:schemeClr val="tx2">
              <a:alpha val="20000"/>
            </a:schemeClr>
          </a:outerShdw>
        </a:effectLst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600" b="0" dirty="0" smtClean="0">
            <a:solidFill>
              <a:srgbClr val="FFFFFF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noFill/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Imagination Master Template 25jan2016</Template>
  <TotalTime>10266</TotalTime>
  <Pages>13</Pages>
  <Words>1028</Words>
  <Application>Microsoft Office PowerPoint</Application>
  <PresentationFormat>On-screen Show (16:9)</PresentationFormat>
  <Paragraphs>375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Courier New</vt:lpstr>
      <vt:lpstr>Wingdings</vt:lpstr>
      <vt:lpstr>Cambria Math</vt:lpstr>
      <vt:lpstr>HelveticaNeueLT Std</vt:lpstr>
      <vt:lpstr>Wingdings 3</vt:lpstr>
      <vt:lpstr>Imagination Master Template 25jan2016</vt:lpstr>
      <vt:lpstr>Enabling Traditional Vision on Specialized Deep Learning Hardware</vt:lpstr>
      <vt:lpstr>Overview</vt:lpstr>
      <vt:lpstr>Introduction</vt:lpstr>
      <vt:lpstr>Imagination: A global technology leader</vt:lpstr>
      <vt:lpstr>Introduction</vt:lpstr>
      <vt:lpstr>Embedded AI</vt:lpstr>
      <vt:lpstr>Modern SoC</vt:lpstr>
      <vt:lpstr>Traditional Vision v Deep Learning</vt:lpstr>
      <vt:lpstr>Modern SoC</vt:lpstr>
      <vt:lpstr>Processors for Embedded Vision</vt:lpstr>
      <vt:lpstr>Processors for Embedded Vision</vt:lpstr>
      <vt:lpstr>Processors for Embedded Vision</vt:lpstr>
      <vt:lpstr>PowerVR 2NX</vt:lpstr>
      <vt:lpstr>PowerVR 2NX</vt:lpstr>
      <vt:lpstr>Deep Learning Primitives</vt:lpstr>
      <vt:lpstr>Support: From Frameworks to SoC</vt:lpstr>
      <vt:lpstr>Expressing traditional vision using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Mapping Traditional Vision to DNN Primitives</vt:lpstr>
      <vt:lpstr>Traditional vision to learning-based vision</vt:lpstr>
      <vt:lpstr>Mapping Traditional Vision to DNN Primitives</vt:lpstr>
      <vt:lpstr>Mapping Traditional Vision to DNN Primitives</vt:lpstr>
      <vt:lpstr>Learning a Feature Descriptor: Brisk</vt:lpstr>
      <vt:lpstr>Feature Descriptor: Brisk</vt:lpstr>
      <vt:lpstr>Example learnt ‘features’</vt:lpstr>
      <vt:lpstr>Summary</vt:lpstr>
      <vt:lpstr>Summary</vt:lpstr>
    </vt:vector>
  </TitlesOfParts>
  <Manager>Tony.King-Smith@imgtec.com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Paul Brasnett</dc:creator>
  <cp:lastModifiedBy>Paul Brasnett</cp:lastModifiedBy>
  <cp:revision>39</cp:revision>
  <cp:lastPrinted>2014-10-15T15:07:12Z</cp:lastPrinted>
  <dcterms:created xsi:type="dcterms:W3CDTF">2018-05-10T20:34:07Z</dcterms:created>
  <dcterms:modified xsi:type="dcterms:W3CDTF">2018-10-11T10:51:55Z</dcterms:modified>
</cp:coreProperties>
</file>